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21"/>
  </p:notesMasterIdLst>
  <p:sldIdLst>
    <p:sldId id="256" r:id="rId2"/>
    <p:sldId id="259" r:id="rId3"/>
    <p:sldId id="261" r:id="rId4"/>
    <p:sldId id="262" r:id="rId5"/>
    <p:sldId id="263" r:id="rId6"/>
    <p:sldId id="274" r:id="rId7"/>
    <p:sldId id="264" r:id="rId8"/>
    <p:sldId id="275" r:id="rId9"/>
    <p:sldId id="265" r:id="rId10"/>
    <p:sldId id="266" r:id="rId11"/>
    <p:sldId id="268" r:id="rId12"/>
    <p:sldId id="267" r:id="rId13"/>
    <p:sldId id="270" r:id="rId14"/>
    <p:sldId id="269" r:id="rId15"/>
    <p:sldId id="271" r:id="rId16"/>
    <p:sldId id="272" r:id="rId17"/>
    <p:sldId id="273" r:id="rId18"/>
    <p:sldId id="276" r:id="rId19"/>
    <p:sldId id="27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CC6C4-FD1B-4CAB-8C13-79C8C46D8E1B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085B4-F3C0-41F5-8827-87BA9678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2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smtClean="0"/>
              <a:t>〈</a:t>
            </a:r>
            <a:r>
              <a:rPr lang="ja-JP" altLang="en-US" dirty="0" smtClean="0"/>
              <a:t>みなさんの大切な人はだれですか。そして、それはどんな人ですか。日本語で何というか勉強しましょう。</a:t>
            </a:r>
            <a:r>
              <a:rPr lang="en-US" altLang="ja-JP" dirty="0" smtClean="0"/>
              <a:t>〉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7765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kumimoji="1" lang="ja-JP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D7C28-D5E2-484D-8EC7-7CAD8C566ED5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704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0240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〈</a:t>
            </a:r>
            <a:r>
              <a:rPr kumimoji="1" lang="ja-JP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みなさんの大切な人はだれですか。その人がどんな人か写真を見せながら発表しましょう。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〉</a:t>
            </a:r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6731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D7C28-D5E2-484D-8EC7-7CAD8C566ED5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5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5833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1710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kumimoji="1" lang="ja-JP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1710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D7C28-D5E2-484D-8EC7-7CAD8C566ED5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5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>
              <a:solidFill>
                <a:srgbClr val="C0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6351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ja-JP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9057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D7C28-D5E2-484D-8EC7-7CAD8C566ED5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2347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kumimoji="1" lang="ja-JP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9057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〈</a:t>
            </a:r>
            <a:r>
              <a:rPr kumimoji="1" lang="ja-JP" altLang="en-US" dirty="0" smtClean="0"/>
              <a:t>みなさんの家族や友達はどんな人ですか。ともだちに説明したり、質問したりしましょう。</a:t>
            </a:r>
            <a:r>
              <a:rPr kumimoji="1" lang="en-US" altLang="ja-JP" dirty="0" smtClean="0"/>
              <a:t>〉</a:t>
            </a:r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769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kumimoji="1" lang="ja-JP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D7C28-D5E2-484D-8EC7-7CAD8C566ED5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5704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kumimoji="1" lang="ja-JP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231CA-3F05-45F7-A88A-4BF42A5D0D08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024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38F040E8-861A-491F-B6D8-497CFC5BAEF0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D90DFF49-6695-43AA-8B92-0C732EDEEC2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040E8-861A-491F-B6D8-497CFC5BAEF0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FF49-6695-43AA-8B92-0C732EDEEC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040E8-861A-491F-B6D8-497CFC5BAEF0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FF49-6695-43AA-8B92-0C732EDEEC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8F040E8-861A-491F-B6D8-497CFC5BAEF0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90DFF49-6695-43AA-8B92-0C732EDEEC2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38F040E8-861A-491F-B6D8-497CFC5BAEF0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D90DFF49-6695-43AA-8B92-0C732EDEEC2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040E8-861A-491F-B6D8-497CFC5BAEF0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FF49-6695-43AA-8B92-0C732EDEEC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040E8-861A-491F-B6D8-497CFC5BAEF0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FF49-6695-43AA-8B92-0C732EDEEC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8F040E8-861A-491F-B6D8-497CFC5BAEF0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90DFF49-6695-43AA-8B92-0C732EDEEC2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040E8-861A-491F-B6D8-497CFC5BAEF0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DFF49-6695-43AA-8B92-0C732EDEEC2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8F040E8-861A-491F-B6D8-497CFC5BAEF0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90DFF49-6695-43AA-8B92-0C732EDEEC2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8F040E8-861A-491F-B6D8-497CFC5BAEF0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90DFF49-6695-43AA-8B92-0C732EDEEC2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38F040E8-861A-491F-B6D8-497CFC5BAEF0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90DFF49-6695-43AA-8B92-0C732EDEEC2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4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23.MP3"/><Relationship Id="rId13" Type="http://schemas.openxmlformats.org/officeDocument/2006/relationships/image" Target="../media/image5.png"/><Relationship Id="rId3" Type="http://schemas.microsoft.com/office/2007/relationships/media" Target="../media/media21.MP3"/><Relationship Id="rId7" Type="http://schemas.microsoft.com/office/2007/relationships/media" Target="../media/media23.MP3"/><Relationship Id="rId12" Type="http://schemas.openxmlformats.org/officeDocument/2006/relationships/image" Target="../media/image4.png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audio" Target="../media/media22.MP3"/><Relationship Id="rId11" Type="http://schemas.openxmlformats.org/officeDocument/2006/relationships/image" Target="../media/image7.jpg"/><Relationship Id="rId5" Type="http://schemas.microsoft.com/office/2007/relationships/media" Target="../media/media22.MP3"/><Relationship Id="rId10" Type="http://schemas.openxmlformats.org/officeDocument/2006/relationships/notesSlide" Target="../notesSlides/notesSlide9.xml"/><Relationship Id="rId4" Type="http://schemas.openxmlformats.org/officeDocument/2006/relationships/audio" Target="../media/media21.MP3"/><Relationship Id="rId9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6" Type="http://schemas.openxmlformats.org/officeDocument/2006/relationships/image" Target="../media/image4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28.MP3"/><Relationship Id="rId13" Type="http://schemas.openxmlformats.org/officeDocument/2006/relationships/image" Target="../media/image5.png"/><Relationship Id="rId3" Type="http://schemas.microsoft.com/office/2007/relationships/media" Target="../media/media26.MP3"/><Relationship Id="rId7" Type="http://schemas.microsoft.com/office/2007/relationships/media" Target="../media/media28.MP3"/><Relationship Id="rId12" Type="http://schemas.openxmlformats.org/officeDocument/2006/relationships/image" Target="../media/image4.png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audio" Target="../media/media27.MP3"/><Relationship Id="rId11" Type="http://schemas.openxmlformats.org/officeDocument/2006/relationships/image" Target="../media/image7.jpg"/><Relationship Id="rId5" Type="http://schemas.microsoft.com/office/2007/relationships/media" Target="../media/media27.MP3"/><Relationship Id="rId10" Type="http://schemas.openxmlformats.org/officeDocument/2006/relationships/notesSlide" Target="../notesSlides/notesSlide11.xml"/><Relationship Id="rId4" Type="http://schemas.openxmlformats.org/officeDocument/2006/relationships/audio" Target="../media/media26.MP3"/><Relationship Id="rId9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3" Type="http://schemas.microsoft.com/office/2007/relationships/media" Target="../media/media35.MP3"/><Relationship Id="rId18" Type="http://schemas.openxmlformats.org/officeDocument/2006/relationships/audio" Target="../media/media37.MP3"/><Relationship Id="rId26" Type="http://schemas.microsoft.com/office/2007/relationships/hdphoto" Target="../media/hdphoto1.wdp"/><Relationship Id="rId3" Type="http://schemas.microsoft.com/office/2007/relationships/media" Target="../media/media30.MP3"/><Relationship Id="rId21" Type="http://schemas.openxmlformats.org/officeDocument/2006/relationships/image" Target="../media/image26.png"/><Relationship Id="rId34" Type="http://schemas.openxmlformats.org/officeDocument/2006/relationships/image" Target="../media/image34.png"/><Relationship Id="rId7" Type="http://schemas.microsoft.com/office/2007/relationships/media" Target="../media/media32.MP3"/><Relationship Id="rId12" Type="http://schemas.openxmlformats.org/officeDocument/2006/relationships/audio" Target="../media/media34.MP3"/><Relationship Id="rId17" Type="http://schemas.microsoft.com/office/2007/relationships/media" Target="../media/media37.MP3"/><Relationship Id="rId25" Type="http://schemas.openxmlformats.org/officeDocument/2006/relationships/image" Target="../media/image30.png"/><Relationship Id="rId33" Type="http://schemas.openxmlformats.org/officeDocument/2006/relationships/image" Target="../media/image33.png"/><Relationship Id="rId2" Type="http://schemas.openxmlformats.org/officeDocument/2006/relationships/audio" Target="../media/media29.MP3"/><Relationship Id="rId16" Type="http://schemas.openxmlformats.org/officeDocument/2006/relationships/audio" Target="../media/media36.MP3"/><Relationship Id="rId20" Type="http://schemas.openxmlformats.org/officeDocument/2006/relationships/notesSlide" Target="../notesSlides/notesSlide13.xml"/><Relationship Id="rId29" Type="http://schemas.openxmlformats.org/officeDocument/2006/relationships/image" Target="../media/image7.jpg"/><Relationship Id="rId1" Type="http://schemas.microsoft.com/office/2007/relationships/media" Target="../media/media29.MP3"/><Relationship Id="rId6" Type="http://schemas.openxmlformats.org/officeDocument/2006/relationships/audio" Target="../media/media31.MP3"/><Relationship Id="rId11" Type="http://schemas.microsoft.com/office/2007/relationships/media" Target="../media/media34.MP3"/><Relationship Id="rId24" Type="http://schemas.openxmlformats.org/officeDocument/2006/relationships/image" Target="../media/image29.png"/><Relationship Id="rId32" Type="http://schemas.openxmlformats.org/officeDocument/2006/relationships/image" Target="../media/image32.png"/><Relationship Id="rId5" Type="http://schemas.microsoft.com/office/2007/relationships/media" Target="../media/media31.MP3"/><Relationship Id="rId15" Type="http://schemas.microsoft.com/office/2007/relationships/media" Target="../media/media36.MP3"/><Relationship Id="rId23" Type="http://schemas.openxmlformats.org/officeDocument/2006/relationships/image" Target="../media/image28.png"/><Relationship Id="rId28" Type="http://schemas.openxmlformats.org/officeDocument/2006/relationships/image" Target="../media/image8.jpg"/><Relationship Id="rId10" Type="http://schemas.openxmlformats.org/officeDocument/2006/relationships/audio" Target="../media/media33.MP3"/><Relationship Id="rId19" Type="http://schemas.openxmlformats.org/officeDocument/2006/relationships/slideLayout" Target="../slideLayouts/slideLayout6.xml"/><Relationship Id="rId31" Type="http://schemas.openxmlformats.org/officeDocument/2006/relationships/image" Target="../media/image5.png"/><Relationship Id="rId4" Type="http://schemas.openxmlformats.org/officeDocument/2006/relationships/audio" Target="../media/media30.MP3"/><Relationship Id="rId9" Type="http://schemas.microsoft.com/office/2007/relationships/media" Target="../media/media33.MP3"/><Relationship Id="rId14" Type="http://schemas.openxmlformats.org/officeDocument/2006/relationships/audio" Target="../media/media35.MP3"/><Relationship Id="rId22" Type="http://schemas.openxmlformats.org/officeDocument/2006/relationships/image" Target="../media/image27.png"/><Relationship Id="rId27" Type="http://schemas.openxmlformats.org/officeDocument/2006/relationships/image" Target="../media/image31.png"/><Relationship Id="rId30" Type="http://schemas.openxmlformats.org/officeDocument/2006/relationships/image" Target="../media/image4.png"/><Relationship Id="rId35" Type="http://schemas.openxmlformats.org/officeDocument/2006/relationships/image" Target="../media/image35.png"/><Relationship Id="rId8" Type="http://schemas.openxmlformats.org/officeDocument/2006/relationships/audio" Target="../media/media32.MP3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36.png"/><Relationship Id="rId3" Type="http://schemas.microsoft.com/office/2007/relationships/media" Target="../media/media39.MP3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1.png"/><Relationship Id="rId2" Type="http://schemas.openxmlformats.org/officeDocument/2006/relationships/audio" Target="../media/media38.MP3"/><Relationship Id="rId1" Type="http://schemas.microsoft.com/office/2007/relationships/media" Target="../media/media38.MP3"/><Relationship Id="rId6" Type="http://schemas.openxmlformats.org/officeDocument/2006/relationships/audio" Target="../media/media40.MP3"/><Relationship Id="rId11" Type="http://schemas.openxmlformats.org/officeDocument/2006/relationships/image" Target="../media/image7.jpg"/><Relationship Id="rId5" Type="http://schemas.microsoft.com/office/2007/relationships/media" Target="../media/media40.MP3"/><Relationship Id="rId10" Type="http://schemas.openxmlformats.org/officeDocument/2006/relationships/image" Target="../media/image5.png"/><Relationship Id="rId4" Type="http://schemas.openxmlformats.org/officeDocument/2006/relationships/audio" Target="../media/media39.MP3"/><Relationship Id="rId9" Type="http://schemas.openxmlformats.org/officeDocument/2006/relationships/image" Target="../media/image4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microsoft.com/office/2007/relationships/media" Target="../media/media7.MP3"/><Relationship Id="rId18" Type="http://schemas.openxmlformats.org/officeDocument/2006/relationships/audio" Target="../media/media9.MP3"/><Relationship Id="rId26" Type="http://schemas.openxmlformats.org/officeDocument/2006/relationships/image" Target="../media/image10.png"/><Relationship Id="rId3" Type="http://schemas.microsoft.com/office/2007/relationships/media" Target="../media/media2.MP3"/><Relationship Id="rId21" Type="http://schemas.openxmlformats.org/officeDocument/2006/relationships/image" Target="../media/image7.jpg"/><Relationship Id="rId7" Type="http://schemas.microsoft.com/office/2007/relationships/media" Target="../media/media4.MP3"/><Relationship Id="rId12" Type="http://schemas.openxmlformats.org/officeDocument/2006/relationships/audio" Target="../media/media6.MP3"/><Relationship Id="rId17" Type="http://schemas.microsoft.com/office/2007/relationships/media" Target="../media/media9.MP3"/><Relationship Id="rId25" Type="http://schemas.openxmlformats.org/officeDocument/2006/relationships/image" Target="../media/image9.png"/><Relationship Id="rId2" Type="http://schemas.openxmlformats.org/officeDocument/2006/relationships/audio" Target="../media/media1.MP3"/><Relationship Id="rId16" Type="http://schemas.openxmlformats.org/officeDocument/2006/relationships/audio" Target="../media/media8.MP3"/><Relationship Id="rId20" Type="http://schemas.openxmlformats.org/officeDocument/2006/relationships/notesSlide" Target="../notesSlides/notesSlide2.xml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microsoft.com/office/2007/relationships/media" Target="../media/media6.MP3"/><Relationship Id="rId24" Type="http://schemas.openxmlformats.org/officeDocument/2006/relationships/image" Target="../media/image8.jpg"/><Relationship Id="rId5" Type="http://schemas.microsoft.com/office/2007/relationships/media" Target="../media/media3.MP3"/><Relationship Id="rId15" Type="http://schemas.microsoft.com/office/2007/relationships/media" Target="../media/media8.MP3"/><Relationship Id="rId23" Type="http://schemas.openxmlformats.org/officeDocument/2006/relationships/image" Target="../media/image5.png"/><Relationship Id="rId10" Type="http://schemas.openxmlformats.org/officeDocument/2006/relationships/audio" Target="../media/media5.MP3"/><Relationship Id="rId19" Type="http://schemas.openxmlformats.org/officeDocument/2006/relationships/slideLayout" Target="../slideLayouts/slideLayout6.xml"/><Relationship Id="rId4" Type="http://schemas.openxmlformats.org/officeDocument/2006/relationships/audio" Target="../media/media2.MP3"/><Relationship Id="rId9" Type="http://schemas.microsoft.com/office/2007/relationships/media" Target="../media/media5.MP3"/><Relationship Id="rId14" Type="http://schemas.openxmlformats.org/officeDocument/2006/relationships/audio" Target="../media/media7.MP3"/><Relationship Id="rId22" Type="http://schemas.openxmlformats.org/officeDocument/2006/relationships/image" Target="../media/image4.png"/><Relationship Id="rId27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7.jp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MP3"/><Relationship Id="rId13" Type="http://schemas.microsoft.com/office/2007/relationships/media" Target="../media/media17.MP3"/><Relationship Id="rId18" Type="http://schemas.openxmlformats.org/officeDocument/2006/relationships/notesSlide" Target="../notesSlides/notesSlide5.xml"/><Relationship Id="rId26" Type="http://schemas.openxmlformats.org/officeDocument/2006/relationships/image" Target="../media/image16.png"/><Relationship Id="rId3" Type="http://schemas.microsoft.com/office/2007/relationships/media" Target="../media/media12.MP3"/><Relationship Id="rId21" Type="http://schemas.openxmlformats.org/officeDocument/2006/relationships/image" Target="../media/image8.jpg"/><Relationship Id="rId7" Type="http://schemas.microsoft.com/office/2007/relationships/media" Target="../media/media14.MP3"/><Relationship Id="rId12" Type="http://schemas.openxmlformats.org/officeDocument/2006/relationships/audio" Target="../media/media16.MP3"/><Relationship Id="rId17" Type="http://schemas.openxmlformats.org/officeDocument/2006/relationships/slideLayout" Target="../slideLayouts/slideLayout6.xml"/><Relationship Id="rId25" Type="http://schemas.openxmlformats.org/officeDocument/2006/relationships/image" Target="../media/image15.png"/><Relationship Id="rId2" Type="http://schemas.openxmlformats.org/officeDocument/2006/relationships/audio" Target="../media/media11.MP3"/><Relationship Id="rId16" Type="http://schemas.openxmlformats.org/officeDocument/2006/relationships/audio" Target="../media/media18.MP3"/><Relationship Id="rId20" Type="http://schemas.openxmlformats.org/officeDocument/2006/relationships/image" Target="../media/image5.png"/><Relationship Id="rId29" Type="http://schemas.openxmlformats.org/officeDocument/2006/relationships/image" Target="../media/image19.png"/><Relationship Id="rId1" Type="http://schemas.microsoft.com/office/2007/relationships/media" Target="../media/media11.MP3"/><Relationship Id="rId6" Type="http://schemas.openxmlformats.org/officeDocument/2006/relationships/audio" Target="../media/media13.MP3"/><Relationship Id="rId11" Type="http://schemas.microsoft.com/office/2007/relationships/media" Target="../media/media16.MP3"/><Relationship Id="rId24" Type="http://schemas.openxmlformats.org/officeDocument/2006/relationships/image" Target="../media/image14.png"/><Relationship Id="rId5" Type="http://schemas.microsoft.com/office/2007/relationships/media" Target="../media/media13.MP3"/><Relationship Id="rId15" Type="http://schemas.microsoft.com/office/2007/relationships/media" Target="../media/media18.MP3"/><Relationship Id="rId23" Type="http://schemas.openxmlformats.org/officeDocument/2006/relationships/image" Target="../media/image13.png"/><Relationship Id="rId28" Type="http://schemas.openxmlformats.org/officeDocument/2006/relationships/image" Target="../media/image18.png"/><Relationship Id="rId10" Type="http://schemas.openxmlformats.org/officeDocument/2006/relationships/audio" Target="../media/media15.MP3"/><Relationship Id="rId19" Type="http://schemas.openxmlformats.org/officeDocument/2006/relationships/image" Target="../media/image4.png"/><Relationship Id="rId31" Type="http://schemas.openxmlformats.org/officeDocument/2006/relationships/image" Target="../media/image21.png"/><Relationship Id="rId4" Type="http://schemas.openxmlformats.org/officeDocument/2006/relationships/audio" Target="../media/media12.MP3"/><Relationship Id="rId9" Type="http://schemas.microsoft.com/office/2007/relationships/media" Target="../media/media15.MP3"/><Relationship Id="rId14" Type="http://schemas.openxmlformats.org/officeDocument/2006/relationships/audio" Target="../media/media17.MP3"/><Relationship Id="rId22" Type="http://schemas.openxmlformats.org/officeDocument/2006/relationships/image" Target="../media/image7.jpg"/><Relationship Id="rId27" Type="http://schemas.openxmlformats.org/officeDocument/2006/relationships/image" Target="../media/image17.png"/><Relationship Id="rId30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KAZOKU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KELUARGA</a:t>
            </a:r>
            <a:endParaRPr lang="en-US" dirty="0"/>
          </a:p>
        </p:txBody>
      </p:sp>
      <p:pic>
        <p:nvPicPr>
          <p:cNvPr id="4" name="図 6" descr="https://minnanokyozai.jp/kyozai/material/IUM00395/ium00395.g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5449">
            <a:off x="1468147" y="542261"/>
            <a:ext cx="3504550" cy="266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56" descr="https://minnanokyozai.jp/kyozai/material/IUM00129/ium00129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2253">
            <a:off x="5028469" y="1910318"/>
            <a:ext cx="3228393" cy="23232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36789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847680" y="4189272"/>
            <a:ext cx="7453535" cy="1368152"/>
          </a:xfrm>
          <a:noFill/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kumimoji="1" lang="en-US" altLang="ja-JP" dirty="0" err="1" smtClean="0"/>
              <a:t>Bagaimana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sifat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anggota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keluarga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atau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temanmu</a:t>
            </a:r>
            <a:r>
              <a:rPr kumimoji="1" lang="en-US" altLang="ja-JP" dirty="0" smtClean="0"/>
              <a:t>? Mari </a:t>
            </a:r>
            <a:r>
              <a:rPr kumimoji="1" lang="en-US" altLang="ja-JP" dirty="0" err="1" smtClean="0"/>
              <a:t>kita</a:t>
            </a:r>
            <a:r>
              <a:rPr kumimoji="1" lang="en-US" altLang="ja-JP" dirty="0" smtClean="0"/>
              <a:t> </a:t>
            </a:r>
            <a:r>
              <a:rPr lang="en-US" altLang="ja-JP" dirty="0" err="1" smtClean="0"/>
              <a:t>jelaskan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dan</a:t>
            </a:r>
            <a:r>
              <a:rPr lang="en-US" altLang="ja-JP" dirty="0" smtClean="0"/>
              <a:t> </a:t>
            </a:r>
            <a:r>
              <a:rPr kumimoji="1" lang="en-US" altLang="ja-JP" dirty="0" err="1" smtClean="0"/>
              <a:t>tanyakan</a:t>
            </a:r>
            <a:r>
              <a:rPr kumimoji="1" lang="en-US" altLang="ja-JP" dirty="0" smtClean="0"/>
              <a:t> pula </a:t>
            </a:r>
            <a:r>
              <a:rPr kumimoji="1" lang="en-US" altLang="ja-JP" dirty="0" err="1" smtClean="0"/>
              <a:t>bagaimana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sifat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anggota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keluarga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teman</a:t>
            </a:r>
            <a:r>
              <a:rPr lang="en-US" altLang="ja-JP" dirty="0"/>
              <a:t> </a:t>
            </a:r>
            <a:r>
              <a:rPr lang="en-US" altLang="ja-JP" dirty="0" smtClean="0"/>
              <a:t>yang lain</a:t>
            </a:r>
            <a:r>
              <a:rPr kumimoji="1" lang="en-US" altLang="ja-JP" dirty="0" smtClean="0"/>
              <a:t>.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26740" y="183033"/>
            <a:ext cx="9104634" cy="400554"/>
            <a:chOff x="26740" y="183033"/>
            <a:chExt cx="9104634" cy="400554"/>
          </a:xfrm>
        </p:grpSpPr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135" y="183033"/>
              <a:ext cx="706239" cy="400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205019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40" y="205018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88840"/>
            <a:ext cx="61531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4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タイトル 1"/>
          <p:cNvSpPr txBox="1">
            <a:spLocks/>
          </p:cNvSpPr>
          <p:nvPr/>
        </p:nvSpPr>
        <p:spPr>
          <a:xfrm>
            <a:off x="179512" y="404664"/>
            <a:ext cx="3630081" cy="667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500" dirty="0" err="1" smtClean="0">
                <a:latin typeface="+mj-ea"/>
              </a:rPr>
              <a:t>Hanashimashou</a:t>
            </a:r>
            <a:r>
              <a:rPr lang="en-US" altLang="ja-JP" sz="3500" dirty="0" smtClean="0">
                <a:latin typeface="+mj-ea"/>
              </a:rPr>
              <a:t> 1</a:t>
            </a:r>
            <a:r>
              <a:rPr lang="ja-JP" altLang="en-US" sz="3500" dirty="0" smtClean="0">
                <a:latin typeface="+mj-ea"/>
              </a:rPr>
              <a:t>  </a:t>
            </a:r>
            <a:r>
              <a:rPr lang="en-US" altLang="ja-JP" sz="3500" dirty="0" smtClean="0">
                <a:latin typeface="+mj-ea"/>
              </a:rPr>
              <a:t>1</a:t>
            </a:r>
            <a:r>
              <a:rPr lang="ja-JP" altLang="en-US" sz="3500" dirty="0" smtClean="0">
                <a:latin typeface="+mj-ea"/>
              </a:rPr>
              <a:t> 　</a:t>
            </a:r>
            <a:endParaRPr lang="ja-JP" altLang="en-US" sz="3500" dirty="0">
              <a:solidFill>
                <a:schemeClr val="accent6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4" name="040400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45" y="495639"/>
            <a:ext cx="504225" cy="486000"/>
          </a:xfrm>
          <a:prstGeom prst="rect">
            <a:avLst/>
          </a:prstGeom>
        </p:spPr>
      </p:pic>
      <p:grpSp>
        <p:nvGrpSpPr>
          <p:cNvPr id="16" name="グループ化 15"/>
          <p:cNvGrpSpPr/>
          <p:nvPr/>
        </p:nvGrpSpPr>
        <p:grpSpPr>
          <a:xfrm>
            <a:off x="26740" y="183033"/>
            <a:ext cx="9104634" cy="400554"/>
            <a:chOff x="26740" y="183033"/>
            <a:chExt cx="9104634" cy="400554"/>
          </a:xfrm>
        </p:grpSpPr>
        <p:pic>
          <p:nvPicPr>
            <p:cNvPr id="17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135" y="183033"/>
              <a:ext cx="706239" cy="400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205019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40" y="205018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グループ化 1"/>
          <p:cNvGrpSpPr/>
          <p:nvPr/>
        </p:nvGrpSpPr>
        <p:grpSpPr>
          <a:xfrm>
            <a:off x="2195736" y="2373847"/>
            <a:ext cx="4293765" cy="2855353"/>
            <a:chOff x="2258282" y="2173369"/>
            <a:chExt cx="4293765" cy="2855353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282" y="2173369"/>
              <a:ext cx="4293765" cy="2855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2" name="Picture 2" descr="F:\Gambar Nihonggo Kira Kira SMA Jl 1\170083 Bab 04 Folder\Gambar\04.04 ibu#.tif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1" r="18203"/>
            <a:stretch/>
          </p:blipFill>
          <p:spPr bwMode="auto">
            <a:xfrm>
              <a:off x="4053086" y="2507531"/>
              <a:ext cx="622998" cy="936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角丸四角形吹き出し 6"/>
          <p:cNvSpPr/>
          <p:nvPr/>
        </p:nvSpPr>
        <p:spPr>
          <a:xfrm>
            <a:off x="467544" y="1196752"/>
            <a:ext cx="3439316" cy="1150767"/>
          </a:xfrm>
          <a:prstGeom prst="wedgeRoundRectCallout">
            <a:avLst>
              <a:gd name="adj1" fmla="val -1090"/>
              <a:gd name="adj2" fmla="val 81707"/>
              <a:gd name="adj3" fmla="val 16667"/>
            </a:avLst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</a:rPr>
              <a:t>これは　だれですか。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r>
              <a:rPr lang="it-IT" altLang="ja-JP" sz="2000" dirty="0">
                <a:solidFill>
                  <a:schemeClr val="tx1"/>
                </a:solidFill>
              </a:rPr>
              <a:t>Kore wa dare desu ka</a:t>
            </a:r>
            <a:r>
              <a:rPr lang="it-IT" altLang="ja-JP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it-IT" altLang="ja-JP" sz="2000" dirty="0" smtClean="0">
                <a:solidFill>
                  <a:schemeClr val="tx1"/>
                </a:solidFill>
              </a:rPr>
              <a:t>Ini Siapa?</a:t>
            </a:r>
            <a:endParaRPr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角丸四角形吹き出し 14"/>
          <p:cNvSpPr/>
          <p:nvPr/>
        </p:nvSpPr>
        <p:spPr>
          <a:xfrm>
            <a:off x="683568" y="5157192"/>
            <a:ext cx="4680520" cy="1080120"/>
          </a:xfrm>
          <a:prstGeom prst="wedgeRoundRectCallout">
            <a:avLst>
              <a:gd name="adj1" fmla="val -2158"/>
              <a:gd name="adj2" fmla="val -83423"/>
              <a:gd name="adj3" fmla="val 16667"/>
            </a:avLst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dirty="0">
                <a:solidFill>
                  <a:schemeClr val="tx1"/>
                </a:solidFill>
              </a:rPr>
              <a:t>そうですか</a:t>
            </a:r>
            <a:r>
              <a:rPr lang="ja-JP" altLang="en-US" sz="2800" dirty="0" smtClean="0">
                <a:solidFill>
                  <a:schemeClr val="tx1"/>
                </a:solidFill>
              </a:rPr>
              <a:t>。 （きれい）ですね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r>
              <a:rPr lang="en-US" altLang="ja-JP" sz="2000" dirty="0" err="1" smtClean="0">
                <a:solidFill>
                  <a:schemeClr val="tx1"/>
                </a:solidFill>
              </a:rPr>
              <a:t>Sou</a:t>
            </a:r>
            <a:r>
              <a:rPr lang="en-US" altLang="ja-JP" sz="2000" dirty="0" smtClean="0">
                <a:solidFill>
                  <a:schemeClr val="tx1"/>
                </a:solidFill>
              </a:rPr>
              <a:t> 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desu</a:t>
            </a:r>
            <a:r>
              <a:rPr lang="en-US" altLang="ja-JP" sz="2000" dirty="0" smtClean="0">
                <a:solidFill>
                  <a:schemeClr val="tx1"/>
                </a:solidFill>
              </a:rPr>
              <a:t> 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ka</a:t>
            </a:r>
            <a:r>
              <a:rPr lang="en-US" altLang="ja-JP" sz="2000" dirty="0" smtClean="0">
                <a:solidFill>
                  <a:schemeClr val="tx1"/>
                </a:solidFill>
              </a:rPr>
              <a:t> . ( 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Kirei</a:t>
            </a:r>
            <a:r>
              <a:rPr lang="en-US" altLang="ja-JP" sz="2000" dirty="0" smtClean="0">
                <a:solidFill>
                  <a:schemeClr val="tx1"/>
                </a:solidFill>
              </a:rPr>
              <a:t> ) 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desu</a:t>
            </a:r>
            <a:r>
              <a:rPr lang="en-US" altLang="ja-JP" sz="2000" dirty="0" smtClean="0">
                <a:solidFill>
                  <a:schemeClr val="tx1"/>
                </a:solidFill>
              </a:rPr>
              <a:t> ne.</a:t>
            </a:r>
          </a:p>
          <a:p>
            <a:r>
              <a:rPr lang="en-US" altLang="ja-JP" sz="2000" dirty="0" err="1" smtClean="0">
                <a:solidFill>
                  <a:schemeClr val="tx1"/>
                </a:solidFill>
              </a:rPr>
              <a:t>Ohh</a:t>
            </a:r>
            <a:r>
              <a:rPr lang="en-US" altLang="ja-JP" sz="2000" dirty="0" smtClean="0">
                <a:solidFill>
                  <a:schemeClr val="tx1"/>
                </a:solidFill>
              </a:rPr>
              <a:t> 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begitu</a:t>
            </a:r>
            <a:r>
              <a:rPr lang="en-US" altLang="ja-JP" sz="2000" dirty="0" smtClean="0">
                <a:solidFill>
                  <a:schemeClr val="tx1"/>
                </a:solidFill>
              </a:rPr>
              <a:t>. 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Cantik</a:t>
            </a:r>
            <a:r>
              <a:rPr lang="en-US" altLang="ja-JP" sz="2000" dirty="0" smtClean="0">
                <a:solidFill>
                  <a:schemeClr val="tx1"/>
                </a:solidFill>
              </a:rPr>
              <a:t> 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ya</a:t>
            </a:r>
            <a:r>
              <a:rPr lang="en-US" altLang="ja-JP" sz="2000" dirty="0" smtClean="0">
                <a:solidFill>
                  <a:schemeClr val="tx1"/>
                </a:solidFill>
              </a:rPr>
              <a:t>!</a:t>
            </a:r>
            <a:endParaRPr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8" name="角丸四角形吹き出し 17"/>
          <p:cNvSpPr/>
          <p:nvPr/>
        </p:nvSpPr>
        <p:spPr>
          <a:xfrm>
            <a:off x="6084168" y="1916832"/>
            <a:ext cx="2140578" cy="861374"/>
          </a:xfrm>
          <a:prstGeom prst="wedgeRoundRectCallout">
            <a:avLst>
              <a:gd name="adj1" fmla="val 312"/>
              <a:gd name="adj2" fmla="val 71484"/>
              <a:gd name="adj3" fmla="val 16667"/>
            </a:avLst>
          </a:prstGeom>
          <a:ln w="19050">
            <a:solidFill>
              <a:srgbClr val="4B81C3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 smtClean="0">
                <a:solidFill>
                  <a:schemeClr val="tx1"/>
                </a:solidFill>
              </a:rPr>
              <a:t>（はは）です。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en-US" altLang="ja-JP" sz="2000" dirty="0" smtClean="0">
                <a:solidFill>
                  <a:schemeClr val="tx1"/>
                </a:solidFill>
              </a:rPr>
              <a:t>( 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haha</a:t>
            </a:r>
            <a:r>
              <a:rPr lang="en-US" altLang="ja-JP" sz="2000" dirty="0" smtClean="0">
                <a:solidFill>
                  <a:schemeClr val="tx1"/>
                </a:solidFill>
              </a:rPr>
              <a:t> ) 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desu</a:t>
            </a:r>
            <a:r>
              <a:rPr lang="en-US" altLang="ja-JP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en-US" altLang="ja-JP" sz="2000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 smtClean="0">
                <a:solidFill>
                  <a:schemeClr val="tx1"/>
                </a:solidFill>
              </a:rPr>
              <a:t>Ibu</a:t>
            </a:r>
            <a:r>
              <a:rPr kumimoji="1" lang="en-US" altLang="ja-JP" sz="2000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 smtClean="0">
                <a:solidFill>
                  <a:schemeClr val="tx1"/>
                </a:solidFill>
              </a:rPr>
              <a:t>saya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13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86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15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3400943" cy="701069"/>
          </a:xfrm>
        </p:spPr>
        <p:txBody>
          <a:bodyPr>
            <a:normAutofit/>
          </a:bodyPr>
          <a:lstStyle/>
          <a:p>
            <a:r>
              <a:rPr kumimoji="1" lang="ja-JP" altLang="en-US" sz="3500" dirty="0" smtClean="0">
                <a:latin typeface="+mj-ea"/>
              </a:rPr>
              <a:t>ききましょう　</a:t>
            </a:r>
            <a:r>
              <a:rPr kumimoji="1" lang="en-US" altLang="ja-JP" sz="3500" dirty="0" smtClean="0">
                <a:latin typeface="+mj-ea"/>
              </a:rPr>
              <a:t>1</a:t>
            </a:r>
            <a:endParaRPr kumimoji="1" lang="ja-JP" altLang="en-US" sz="3500" dirty="0">
              <a:latin typeface="+mj-ea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51520" y="2420888"/>
            <a:ext cx="86049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2800" dirty="0" err="1"/>
              <a:t>Dua</a:t>
            </a:r>
            <a:r>
              <a:rPr lang="en-US" altLang="ja-JP" sz="2800" dirty="0"/>
              <a:t> orang </a:t>
            </a:r>
            <a:r>
              <a:rPr lang="en-US" altLang="ja-JP" sz="2800" dirty="0" err="1"/>
              <a:t>bercakap-cakap</a:t>
            </a:r>
            <a:r>
              <a:rPr lang="en-US" altLang="ja-JP" sz="2800" dirty="0"/>
              <a:t> </a:t>
            </a:r>
            <a:r>
              <a:rPr lang="en-US" altLang="ja-JP" sz="2800" dirty="0" err="1"/>
              <a:t>sambil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melihat</a:t>
            </a:r>
            <a:r>
              <a:rPr lang="en-US" altLang="ja-JP" sz="2800" dirty="0"/>
              <a:t> </a:t>
            </a:r>
            <a:r>
              <a:rPr lang="en-US" altLang="ja-JP" sz="2800" dirty="0" err="1"/>
              <a:t>foto</a:t>
            </a:r>
            <a:r>
              <a:rPr lang="en-US" altLang="ja-JP" sz="2800" dirty="0"/>
              <a:t> </a:t>
            </a:r>
            <a:r>
              <a:rPr lang="en-US" altLang="ja-JP" sz="2800" dirty="0" err="1"/>
              <a:t>keluarga</a:t>
            </a:r>
            <a:r>
              <a:rPr lang="en-US" altLang="ja-JP" sz="2800" dirty="0"/>
              <a:t> </a:t>
            </a:r>
            <a:r>
              <a:rPr lang="en-US" altLang="ja-JP" sz="2800" dirty="0" err="1" smtClean="0"/>
              <a:t>Siapa</a:t>
            </a:r>
            <a:r>
              <a:rPr lang="en-US" altLang="ja-JP" sz="2800" dirty="0" smtClean="0"/>
              <a:t> </a:t>
            </a:r>
            <a:r>
              <a:rPr lang="en-US" altLang="ja-JP" sz="2800" dirty="0"/>
              <a:t>yang </a:t>
            </a:r>
            <a:r>
              <a:rPr lang="en-US" altLang="ja-JP" sz="2800" dirty="0" err="1"/>
              <a:t>dibicarakan</a:t>
            </a:r>
            <a:r>
              <a:rPr lang="en-US" altLang="ja-JP" sz="2800" dirty="0"/>
              <a:t>? </a:t>
            </a:r>
            <a:r>
              <a:rPr lang="en-US" altLang="ja-JP" sz="2800" dirty="0" err="1"/>
              <a:t>Apa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kesan</a:t>
            </a:r>
            <a:r>
              <a:rPr lang="en-US" altLang="ja-JP" sz="2800" dirty="0"/>
              <a:t> orang yang </a:t>
            </a:r>
            <a:r>
              <a:rPr lang="en-US" altLang="ja-JP" sz="2800" dirty="0" err="1"/>
              <a:t>melihat</a:t>
            </a:r>
            <a:r>
              <a:rPr lang="en-US" altLang="ja-JP" sz="2800" dirty="0"/>
              <a:t> </a:t>
            </a:r>
            <a:r>
              <a:rPr lang="en-US" altLang="ja-JP" sz="2800" dirty="0" err="1"/>
              <a:t>foto</a:t>
            </a:r>
            <a:r>
              <a:rPr lang="en-US" altLang="ja-JP" sz="2800" dirty="0"/>
              <a:t> </a:t>
            </a:r>
            <a:r>
              <a:rPr lang="en-US" altLang="ja-JP" sz="2800" dirty="0" err="1"/>
              <a:t>tersebut</a:t>
            </a:r>
            <a:r>
              <a:rPr lang="en-US" altLang="ja-JP" sz="2800" dirty="0"/>
              <a:t>? </a:t>
            </a:r>
            <a:endParaRPr lang="ja-JP" altLang="ja-JP" sz="2800" dirty="0"/>
          </a:p>
        </p:txBody>
      </p:sp>
      <p:pic>
        <p:nvPicPr>
          <p:cNvPr id="6" name="04030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221088"/>
            <a:ext cx="360000" cy="360000"/>
          </a:xfrm>
          <a:prstGeom prst="rect">
            <a:avLst/>
          </a:prstGeom>
        </p:spPr>
      </p:pic>
      <p:pic>
        <p:nvPicPr>
          <p:cNvPr id="7" name="04030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221088"/>
            <a:ext cx="360000" cy="360000"/>
          </a:xfrm>
          <a:prstGeom prst="rect">
            <a:avLst/>
          </a:prstGeom>
        </p:spPr>
      </p:pic>
      <p:pic>
        <p:nvPicPr>
          <p:cNvPr id="9" name="040304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221088"/>
            <a:ext cx="360000" cy="360000"/>
          </a:xfrm>
          <a:prstGeom prst="rect">
            <a:avLst/>
          </a:prstGeom>
        </p:spPr>
      </p:pic>
      <p:pic>
        <p:nvPicPr>
          <p:cNvPr id="13" name="130303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4221088"/>
            <a:ext cx="360000" cy="360000"/>
          </a:xfrm>
          <a:prstGeom prst="rect">
            <a:avLst/>
          </a:prstGeom>
        </p:spPr>
      </p:pic>
      <p:grpSp>
        <p:nvGrpSpPr>
          <p:cNvPr id="46" name="グループ化 45"/>
          <p:cNvGrpSpPr/>
          <p:nvPr/>
        </p:nvGrpSpPr>
        <p:grpSpPr>
          <a:xfrm>
            <a:off x="26740" y="183033"/>
            <a:ext cx="9104634" cy="400554"/>
            <a:chOff x="26740" y="183033"/>
            <a:chExt cx="9104634" cy="400554"/>
          </a:xfrm>
        </p:grpSpPr>
        <p:pic>
          <p:nvPicPr>
            <p:cNvPr id="49" name="Picture 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135" y="183033"/>
              <a:ext cx="706239" cy="400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1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205019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1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40" y="205018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正方形/長方形 55"/>
          <p:cNvSpPr/>
          <p:nvPr/>
        </p:nvSpPr>
        <p:spPr>
          <a:xfrm>
            <a:off x="179512" y="1066800"/>
            <a:ext cx="6462792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b="1" dirty="0" err="1" smtClean="0">
                <a:solidFill>
                  <a:srgbClr val="4B81C3"/>
                </a:solidFill>
                <a:latin typeface="Rockwell" panose="02060603020205020403" pitchFamily="18" charset="0"/>
              </a:rPr>
              <a:t>Kerjakan</a:t>
            </a:r>
            <a:r>
              <a:rPr kumimoji="1" lang="en-US" altLang="ja-JP" b="1" dirty="0" smtClean="0">
                <a:solidFill>
                  <a:srgbClr val="4B81C3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4B81C3"/>
                </a:solidFill>
                <a:latin typeface="Rockwell" panose="02060603020205020403" pitchFamily="18" charset="0"/>
              </a:rPr>
              <a:t>Lembar</a:t>
            </a:r>
            <a:r>
              <a:rPr kumimoji="1" lang="en-US" altLang="ja-JP" b="1" dirty="0" smtClean="0">
                <a:solidFill>
                  <a:srgbClr val="4B81C3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4B81C3"/>
                </a:solidFill>
                <a:latin typeface="Rockwell" panose="02060603020205020403" pitchFamily="18" charset="0"/>
              </a:rPr>
              <a:t>Kerja</a:t>
            </a:r>
            <a:r>
              <a:rPr kumimoji="1" lang="en-US" altLang="ja-JP" b="1" dirty="0" smtClean="0">
                <a:solidFill>
                  <a:srgbClr val="4B81C3"/>
                </a:solidFill>
                <a:latin typeface="Rockwell" panose="02060603020205020403" pitchFamily="18" charset="0"/>
              </a:rPr>
              <a:t> 1 </a:t>
            </a:r>
          </a:p>
          <a:p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Tulis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teks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yang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ada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didengar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beserta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artinya</a:t>
            </a:r>
            <a:endParaRPr kumimoji="1" lang="ja-JP" altLang="en-US" b="1" dirty="0">
              <a:solidFill>
                <a:srgbClr val="FF0000"/>
              </a:solidFill>
              <a:latin typeface="Rockwell" panose="02060603020205020403" pitchFamily="18" charset="0"/>
            </a:endParaRPr>
          </a:p>
        </p:txBody>
      </p:sp>
      <p:sp>
        <p:nvSpPr>
          <p:cNvPr id="61" name="角丸四角形 60"/>
          <p:cNvSpPr/>
          <p:nvPr/>
        </p:nvSpPr>
        <p:spPr>
          <a:xfrm>
            <a:off x="2007983" y="4293096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62" name="角丸四角形 61"/>
          <p:cNvSpPr/>
          <p:nvPr/>
        </p:nvSpPr>
        <p:spPr>
          <a:xfrm>
            <a:off x="6336304" y="4275680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63" name="角丸四角形 62"/>
          <p:cNvSpPr/>
          <p:nvPr/>
        </p:nvSpPr>
        <p:spPr>
          <a:xfrm>
            <a:off x="4879501" y="4275680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64" name="角丸四角形 63"/>
          <p:cNvSpPr/>
          <p:nvPr/>
        </p:nvSpPr>
        <p:spPr>
          <a:xfrm>
            <a:off x="3456176" y="4280700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1800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2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19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447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606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9569" y="240018"/>
            <a:ext cx="7806519" cy="740341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000" dirty="0" smtClean="0">
                <a:solidFill>
                  <a:schemeClr val="accent6">
                    <a:lumMod val="75000"/>
                  </a:schemeClr>
                </a:solidFill>
              </a:rPr>
              <a:t>　</a:t>
            </a:r>
            <a:endParaRPr kumimoji="1" lang="ja-JP" alt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タイトル 1"/>
          <p:cNvSpPr txBox="1">
            <a:spLocks/>
          </p:cNvSpPr>
          <p:nvPr/>
        </p:nvSpPr>
        <p:spPr>
          <a:xfrm>
            <a:off x="161508" y="397085"/>
            <a:ext cx="3384376" cy="727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500" dirty="0" err="1" smtClean="0">
                <a:latin typeface="+mj-ea"/>
              </a:rPr>
              <a:t>Hanashimashou</a:t>
            </a:r>
            <a:r>
              <a:rPr lang="en-US" altLang="ja-JP" sz="3500" dirty="0" smtClean="0">
                <a:latin typeface="+mj-ea"/>
              </a:rPr>
              <a:t> 2</a:t>
            </a:r>
            <a:r>
              <a:rPr lang="ja-JP" altLang="en-US" sz="3500" dirty="0" smtClean="0">
                <a:latin typeface="+mj-ea"/>
              </a:rPr>
              <a:t>　</a:t>
            </a:r>
            <a:endParaRPr lang="ja-JP" altLang="en-US" sz="3500" dirty="0">
              <a:solidFill>
                <a:schemeClr val="accent6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4" name="040600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711" y="523804"/>
            <a:ext cx="504225" cy="486000"/>
          </a:xfrm>
          <a:prstGeom prst="rect">
            <a:avLst/>
          </a:prstGeom>
        </p:spPr>
      </p:pic>
      <p:grpSp>
        <p:nvGrpSpPr>
          <p:cNvPr id="15" name="グループ化 14"/>
          <p:cNvGrpSpPr/>
          <p:nvPr/>
        </p:nvGrpSpPr>
        <p:grpSpPr>
          <a:xfrm>
            <a:off x="26740" y="183033"/>
            <a:ext cx="9104634" cy="400554"/>
            <a:chOff x="26740" y="183033"/>
            <a:chExt cx="9104634" cy="400554"/>
          </a:xfrm>
        </p:grpSpPr>
        <p:pic>
          <p:nvPicPr>
            <p:cNvPr id="16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135" y="183033"/>
              <a:ext cx="706239" cy="400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205019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40" y="205018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グループ化 23"/>
          <p:cNvGrpSpPr/>
          <p:nvPr/>
        </p:nvGrpSpPr>
        <p:grpSpPr>
          <a:xfrm>
            <a:off x="2195736" y="2204864"/>
            <a:ext cx="4293765" cy="2855353"/>
            <a:chOff x="2258282" y="2173369"/>
            <a:chExt cx="4293765" cy="2855353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282" y="2173369"/>
              <a:ext cx="4293765" cy="2855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" descr="F:\Gambar Nihonggo Kira Kira SMA Jl 1\170083 Bab 04 Folder\Gambar\04.04 ibu#.tif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1" r="18203"/>
            <a:stretch/>
          </p:blipFill>
          <p:spPr bwMode="auto">
            <a:xfrm>
              <a:off x="4053086" y="2507531"/>
              <a:ext cx="622998" cy="936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角丸四角形吹き出し 6"/>
          <p:cNvSpPr/>
          <p:nvPr/>
        </p:nvSpPr>
        <p:spPr>
          <a:xfrm>
            <a:off x="300738" y="4581128"/>
            <a:ext cx="3443085" cy="2048272"/>
          </a:xfrm>
          <a:prstGeom prst="wedgeRoundRectCallout">
            <a:avLst>
              <a:gd name="adj1" fmla="val 40661"/>
              <a:gd name="adj2" fmla="val -69493"/>
              <a:gd name="adj3" fmla="val 16667"/>
            </a:avLst>
          </a:prstGeom>
          <a:ln w="19050">
            <a:solidFill>
              <a:srgbClr val="4B81C3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 smtClean="0">
                <a:solidFill>
                  <a:schemeClr val="tx1"/>
                </a:solidFill>
              </a:rPr>
              <a:t>（</a:t>
            </a:r>
            <a:r>
              <a:rPr lang="ja-JP" altLang="en-US" dirty="0" smtClean="0">
                <a:solidFill>
                  <a:schemeClr val="tx1"/>
                </a:solidFill>
              </a:rPr>
              <a:t>きれい）ですね。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>
              <a:spcAft>
                <a:spcPts val="1200"/>
              </a:spcAft>
            </a:pPr>
            <a:r>
              <a:rPr lang="it-IT" altLang="ja-JP" dirty="0" smtClean="0">
                <a:solidFill>
                  <a:schemeClr val="tx1"/>
                </a:solidFill>
              </a:rPr>
              <a:t>( Kirei ) desu ne.</a:t>
            </a:r>
          </a:p>
          <a:p>
            <a:pPr>
              <a:spcAft>
                <a:spcPts val="1200"/>
              </a:spcAft>
            </a:pPr>
            <a:r>
              <a:rPr lang="it-IT" altLang="ja-JP" dirty="0" smtClean="0">
                <a:solidFill>
                  <a:schemeClr val="tx1"/>
                </a:solidFill>
              </a:rPr>
              <a:t>Cantik ya!</a:t>
            </a:r>
          </a:p>
          <a:p>
            <a:r>
              <a:rPr lang="ja-JP" altLang="en-US" dirty="0" smtClean="0">
                <a:solidFill>
                  <a:schemeClr val="tx1"/>
                </a:solidFill>
              </a:rPr>
              <a:t>どんな　ひとですか。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en-US" altLang="ja-JP" dirty="0" smtClean="0">
                <a:solidFill>
                  <a:schemeClr val="tx1"/>
                </a:solidFill>
              </a:rPr>
              <a:t>Donna </a:t>
            </a:r>
            <a:r>
              <a:rPr lang="en-US" altLang="ja-JP" dirty="0" err="1" smtClean="0">
                <a:solidFill>
                  <a:schemeClr val="tx1"/>
                </a:solidFill>
              </a:rPr>
              <a:t>hito</a:t>
            </a:r>
            <a:r>
              <a:rPr lang="en-US" altLang="ja-JP" dirty="0" smtClean="0">
                <a:solidFill>
                  <a:schemeClr val="tx1"/>
                </a:solidFill>
              </a:rPr>
              <a:t> </a:t>
            </a:r>
            <a:r>
              <a:rPr lang="en-US" altLang="ja-JP" dirty="0" err="1" smtClean="0">
                <a:solidFill>
                  <a:schemeClr val="tx1"/>
                </a:solidFill>
              </a:rPr>
              <a:t>desu</a:t>
            </a:r>
            <a:r>
              <a:rPr lang="en-US" altLang="ja-JP" dirty="0" smtClean="0">
                <a:solidFill>
                  <a:schemeClr val="tx1"/>
                </a:solidFill>
              </a:rPr>
              <a:t> </a:t>
            </a:r>
            <a:r>
              <a:rPr lang="en-US" altLang="ja-JP" dirty="0" err="1" smtClean="0">
                <a:solidFill>
                  <a:schemeClr val="tx1"/>
                </a:solidFill>
              </a:rPr>
              <a:t>ka</a:t>
            </a:r>
            <a:r>
              <a:rPr lang="en-US" altLang="ja-JP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ja-JP" dirty="0" err="1" smtClean="0">
                <a:solidFill>
                  <a:schemeClr val="tx1"/>
                </a:solidFill>
              </a:rPr>
              <a:t>Seperti</a:t>
            </a:r>
            <a:r>
              <a:rPr lang="en-US" altLang="ja-JP" dirty="0" smtClean="0">
                <a:solidFill>
                  <a:schemeClr val="tx1"/>
                </a:solidFill>
              </a:rPr>
              <a:t> </a:t>
            </a:r>
            <a:r>
              <a:rPr lang="en-US" altLang="ja-JP" dirty="0" err="1" smtClean="0">
                <a:solidFill>
                  <a:schemeClr val="tx1"/>
                </a:solidFill>
              </a:rPr>
              <a:t>apa</a:t>
            </a:r>
            <a:r>
              <a:rPr lang="en-US" altLang="ja-JP" dirty="0" smtClean="0">
                <a:solidFill>
                  <a:schemeClr val="tx1"/>
                </a:solidFill>
              </a:rPr>
              <a:t> </a:t>
            </a:r>
            <a:r>
              <a:rPr lang="en-US" altLang="ja-JP" dirty="0" err="1" smtClean="0">
                <a:solidFill>
                  <a:schemeClr val="tx1"/>
                </a:solidFill>
              </a:rPr>
              <a:t>orangnya</a:t>
            </a:r>
            <a:r>
              <a:rPr lang="en-US" altLang="ja-JP" dirty="0" smtClean="0">
                <a:solidFill>
                  <a:schemeClr val="tx1"/>
                </a:solidFill>
              </a:rPr>
              <a:t>?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角丸四角形吹き出し 10"/>
          <p:cNvSpPr/>
          <p:nvPr/>
        </p:nvSpPr>
        <p:spPr>
          <a:xfrm>
            <a:off x="5650421" y="5231922"/>
            <a:ext cx="2846343" cy="861374"/>
          </a:xfrm>
          <a:prstGeom prst="wedgeRoundRectCallout">
            <a:avLst>
              <a:gd name="adj1" fmla="val -38256"/>
              <a:gd name="adj2" fmla="val -122360"/>
              <a:gd name="adj3" fmla="val 16667"/>
            </a:avLst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（やさしい）です。</a:t>
            </a:r>
            <a:endParaRPr lang="en-US" altLang="ja-JP" dirty="0" smtClean="0">
              <a:solidFill>
                <a:schemeClr val="tx1"/>
              </a:solidFill>
            </a:endParaRPr>
          </a:p>
          <a:p>
            <a:r>
              <a:rPr lang="en-US" altLang="ja-JP" dirty="0" smtClean="0">
                <a:solidFill>
                  <a:schemeClr val="tx1"/>
                </a:solidFill>
              </a:rPr>
              <a:t>( </a:t>
            </a:r>
            <a:r>
              <a:rPr lang="en-US" altLang="ja-JP" dirty="0" err="1" smtClean="0">
                <a:solidFill>
                  <a:schemeClr val="tx1"/>
                </a:solidFill>
              </a:rPr>
              <a:t>Yasashii</a:t>
            </a:r>
            <a:r>
              <a:rPr lang="en-US" altLang="ja-JP" dirty="0" smtClean="0">
                <a:solidFill>
                  <a:schemeClr val="tx1"/>
                </a:solidFill>
              </a:rPr>
              <a:t> ) </a:t>
            </a:r>
            <a:r>
              <a:rPr lang="en-US" altLang="ja-JP" dirty="0" err="1" smtClean="0">
                <a:solidFill>
                  <a:schemeClr val="tx1"/>
                </a:solidFill>
              </a:rPr>
              <a:t>desu</a:t>
            </a:r>
            <a:r>
              <a:rPr lang="en-US" altLang="ja-JP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en-US" altLang="ja-JP" dirty="0" err="1" smtClean="0">
                <a:solidFill>
                  <a:schemeClr val="tx1"/>
                </a:solidFill>
              </a:rPr>
              <a:t>Baik</a:t>
            </a:r>
            <a:r>
              <a:rPr kumimoji="1" lang="en-US" altLang="ja-JP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dirty="0" err="1" smtClean="0">
                <a:solidFill>
                  <a:schemeClr val="tx1"/>
                </a:solidFill>
              </a:rPr>
              <a:t>hati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角丸四角形吹き出し 17"/>
          <p:cNvSpPr/>
          <p:nvPr/>
        </p:nvSpPr>
        <p:spPr>
          <a:xfrm>
            <a:off x="5364088" y="1098223"/>
            <a:ext cx="3150346" cy="1034633"/>
          </a:xfrm>
          <a:prstGeom prst="wedgeRoundRectCallout">
            <a:avLst>
              <a:gd name="adj1" fmla="val -32186"/>
              <a:gd name="adj2" fmla="val 92094"/>
              <a:gd name="adj3" fmla="val 16667"/>
            </a:avLst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これ</a:t>
            </a:r>
            <a:r>
              <a:rPr lang="ja-JP" altLang="en-US" sz="2400" dirty="0" smtClean="0">
                <a:solidFill>
                  <a:schemeClr val="tx1"/>
                </a:solidFill>
              </a:rPr>
              <a:t>は　（はは）です。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en-US" altLang="ja-JP" sz="2000" dirty="0" smtClean="0">
                <a:solidFill>
                  <a:schemeClr val="tx1"/>
                </a:solidFill>
              </a:rPr>
              <a:t>Kore 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wa</a:t>
            </a:r>
            <a:r>
              <a:rPr lang="en-US" altLang="ja-JP" sz="2000" dirty="0" smtClean="0">
                <a:solidFill>
                  <a:schemeClr val="tx1"/>
                </a:solidFill>
              </a:rPr>
              <a:t> ( 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haha</a:t>
            </a:r>
            <a:r>
              <a:rPr lang="en-US" altLang="ja-JP" sz="2000" dirty="0" smtClean="0">
                <a:solidFill>
                  <a:schemeClr val="tx1"/>
                </a:solidFill>
              </a:rPr>
              <a:t> ) </a:t>
            </a:r>
            <a:r>
              <a:rPr lang="en-US" altLang="ja-JP" sz="2000" dirty="0" err="1" smtClean="0">
                <a:solidFill>
                  <a:schemeClr val="tx1"/>
                </a:solidFill>
              </a:rPr>
              <a:t>desu</a:t>
            </a:r>
            <a:r>
              <a:rPr lang="en-US" altLang="ja-JP" sz="2000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en-US" altLang="ja-JP" sz="2000" dirty="0" err="1" smtClean="0">
                <a:solidFill>
                  <a:schemeClr val="tx1"/>
                </a:solidFill>
              </a:rPr>
              <a:t>Ini</a:t>
            </a:r>
            <a:r>
              <a:rPr kumimoji="1" lang="en-US" altLang="ja-JP" sz="2000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 smtClean="0">
                <a:solidFill>
                  <a:schemeClr val="tx1"/>
                </a:solidFill>
              </a:rPr>
              <a:t>Ibu</a:t>
            </a:r>
            <a:r>
              <a:rPr kumimoji="1" lang="en-US" altLang="ja-JP" sz="2000" dirty="0" smtClean="0">
                <a:solidFill>
                  <a:schemeClr val="tx1"/>
                </a:solidFill>
              </a:rPr>
              <a:t> </a:t>
            </a:r>
            <a:r>
              <a:rPr kumimoji="1" lang="en-US" altLang="ja-JP" sz="2000" dirty="0" err="1" smtClean="0">
                <a:solidFill>
                  <a:schemeClr val="tx1"/>
                </a:solidFill>
              </a:rPr>
              <a:t>saya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26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95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11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512" y="446562"/>
            <a:ext cx="2863038" cy="678182"/>
          </a:xfrm>
        </p:spPr>
        <p:txBody>
          <a:bodyPr>
            <a:normAutofit/>
          </a:bodyPr>
          <a:lstStyle/>
          <a:p>
            <a:r>
              <a:rPr kumimoji="1" lang="ja-JP" altLang="en-US" sz="3500" dirty="0" smtClean="0">
                <a:latin typeface="+mj-ea"/>
              </a:rPr>
              <a:t>ききましょう　</a:t>
            </a:r>
            <a:r>
              <a:rPr kumimoji="1" lang="en-US" altLang="ja-JP" sz="3500" dirty="0" smtClean="0">
                <a:latin typeface="+mj-ea"/>
              </a:rPr>
              <a:t>2</a:t>
            </a:r>
            <a:endParaRPr kumimoji="1" lang="ja-JP" altLang="en-US" sz="3500" dirty="0">
              <a:latin typeface="+mj-ea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39831" y="2276872"/>
            <a:ext cx="86643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2800" dirty="0" err="1"/>
              <a:t>Seseorang</a:t>
            </a:r>
            <a:r>
              <a:rPr lang="en-US" altLang="ja-JP" sz="2800" dirty="0"/>
              <a:t> </a:t>
            </a:r>
            <a:r>
              <a:rPr lang="en-US" altLang="ja-JP" sz="2800" dirty="0" err="1"/>
              <a:t>sedang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memperkenalkan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keluarga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dengan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memperlihatkan</a:t>
            </a:r>
            <a:r>
              <a:rPr lang="en-US" altLang="ja-JP" sz="2800" dirty="0"/>
              <a:t> </a:t>
            </a:r>
            <a:r>
              <a:rPr lang="en-US" altLang="ja-JP" sz="2800" dirty="0" err="1" smtClean="0"/>
              <a:t>foto</a:t>
            </a:r>
            <a:r>
              <a:rPr lang="en-US" altLang="ja-JP" sz="2800" dirty="0" smtClean="0"/>
              <a:t>. </a:t>
            </a:r>
          </a:p>
          <a:p>
            <a:pPr algn="just"/>
            <a:r>
              <a:rPr lang="en-US" altLang="ja-JP" sz="2800" dirty="0" err="1" smtClean="0"/>
              <a:t>Siapa</a:t>
            </a:r>
            <a:r>
              <a:rPr lang="en-US" altLang="ja-JP" sz="2800" dirty="0" smtClean="0"/>
              <a:t> </a:t>
            </a:r>
            <a:r>
              <a:rPr lang="en-US" altLang="ja-JP" sz="2800" dirty="0"/>
              <a:t>yang </a:t>
            </a:r>
            <a:r>
              <a:rPr lang="en-US" altLang="ja-JP" sz="2800" dirty="0" err="1"/>
              <a:t>sedang</a:t>
            </a:r>
            <a:r>
              <a:rPr lang="en-US" altLang="ja-JP" sz="2800" dirty="0"/>
              <a:t> </a:t>
            </a:r>
            <a:r>
              <a:rPr lang="en-US" altLang="ja-JP" sz="2800" dirty="0" err="1"/>
              <a:t>dibicarakan</a:t>
            </a:r>
            <a:r>
              <a:rPr lang="en-US" altLang="ja-JP" sz="2800" dirty="0"/>
              <a:t>? </a:t>
            </a:r>
            <a:r>
              <a:rPr lang="en-US" altLang="ja-JP" sz="2800" dirty="0" err="1"/>
              <a:t>Bagaimana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sifat</a:t>
            </a:r>
            <a:r>
              <a:rPr lang="en-US" altLang="ja-JP" sz="2800" dirty="0"/>
              <a:t> </a:t>
            </a:r>
            <a:r>
              <a:rPr lang="en-US" altLang="ja-JP" sz="2800" dirty="0" err="1"/>
              <a:t>atau</a:t>
            </a:r>
            <a:r>
              <a:rPr lang="en-US" altLang="ja-JP" sz="2800" dirty="0"/>
              <a:t> </a:t>
            </a:r>
            <a:r>
              <a:rPr lang="en-US" altLang="ja-JP" sz="2800" dirty="0" err="1"/>
              <a:t>ciri</a:t>
            </a:r>
            <a:r>
              <a:rPr lang="en-US" altLang="ja-JP" sz="2800" dirty="0"/>
              <a:t> </a:t>
            </a:r>
            <a:r>
              <a:rPr lang="en-US" altLang="ja-JP" sz="2800" dirty="0" err="1"/>
              <a:t>khasnya</a:t>
            </a:r>
            <a:r>
              <a:rPr lang="en-US" altLang="ja-JP" sz="2800" dirty="0"/>
              <a:t>? </a:t>
            </a:r>
            <a:endParaRPr lang="ja-JP" altLang="ja-JP" sz="2800" dirty="0"/>
          </a:p>
        </p:txBody>
      </p:sp>
      <p:pic>
        <p:nvPicPr>
          <p:cNvPr id="5" name="04050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24" y="4238278"/>
            <a:ext cx="360000" cy="360000"/>
          </a:xfrm>
          <a:prstGeom prst="rect">
            <a:avLst/>
          </a:prstGeom>
        </p:spPr>
      </p:pic>
      <p:pic>
        <p:nvPicPr>
          <p:cNvPr id="7" name="04050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76" y="4240199"/>
            <a:ext cx="360000" cy="360000"/>
          </a:xfrm>
          <a:prstGeom prst="rect">
            <a:avLst/>
          </a:prstGeom>
        </p:spPr>
      </p:pic>
      <p:pic>
        <p:nvPicPr>
          <p:cNvPr id="8" name="040503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01" y="4226362"/>
            <a:ext cx="360000" cy="360000"/>
          </a:xfrm>
          <a:prstGeom prst="rect">
            <a:avLst/>
          </a:prstGeom>
        </p:spPr>
      </p:pic>
      <p:pic>
        <p:nvPicPr>
          <p:cNvPr id="9" name="040504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304" y="4224174"/>
            <a:ext cx="360000" cy="360000"/>
          </a:xfrm>
          <a:prstGeom prst="rect">
            <a:avLst/>
          </a:prstGeom>
        </p:spPr>
      </p:pic>
      <p:grpSp>
        <p:nvGrpSpPr>
          <p:cNvPr id="73" name="グループ化 72"/>
          <p:cNvGrpSpPr/>
          <p:nvPr/>
        </p:nvGrpSpPr>
        <p:grpSpPr>
          <a:xfrm>
            <a:off x="26740" y="183033"/>
            <a:ext cx="9104634" cy="400554"/>
            <a:chOff x="26740" y="183033"/>
            <a:chExt cx="9104634" cy="400554"/>
          </a:xfrm>
        </p:grpSpPr>
        <p:pic>
          <p:nvPicPr>
            <p:cNvPr id="74" name="Picture 9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135" y="183033"/>
              <a:ext cx="706239" cy="400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1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205019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1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40" y="205018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7" name="角丸四角形 76"/>
          <p:cNvSpPr/>
          <p:nvPr/>
        </p:nvSpPr>
        <p:spPr>
          <a:xfrm>
            <a:off x="2007983" y="4293096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78" name="角丸四角形 77"/>
          <p:cNvSpPr/>
          <p:nvPr/>
        </p:nvSpPr>
        <p:spPr>
          <a:xfrm>
            <a:off x="6336304" y="4275680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79" name="角丸四角形 78"/>
          <p:cNvSpPr/>
          <p:nvPr/>
        </p:nvSpPr>
        <p:spPr>
          <a:xfrm>
            <a:off x="4879501" y="4275680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80" name="角丸四角形 79"/>
          <p:cNvSpPr/>
          <p:nvPr/>
        </p:nvSpPr>
        <p:spPr>
          <a:xfrm>
            <a:off x="3456176" y="4280700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2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103028" y="1318828"/>
            <a:ext cx="6297488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b="1" dirty="0" err="1" smtClean="0">
                <a:solidFill>
                  <a:srgbClr val="4B81C3"/>
                </a:solidFill>
                <a:latin typeface="Rockwell" panose="02060603020205020403" pitchFamily="18" charset="0"/>
              </a:rPr>
              <a:t>Kerjakan</a:t>
            </a:r>
            <a:r>
              <a:rPr kumimoji="1" lang="en-US" altLang="ja-JP" b="1" dirty="0" smtClean="0">
                <a:solidFill>
                  <a:srgbClr val="4B81C3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4B81C3"/>
                </a:solidFill>
                <a:latin typeface="Rockwell" panose="02060603020205020403" pitchFamily="18" charset="0"/>
              </a:rPr>
              <a:t>Lembar</a:t>
            </a:r>
            <a:r>
              <a:rPr kumimoji="1" lang="en-US" altLang="ja-JP" b="1" dirty="0" smtClean="0">
                <a:solidFill>
                  <a:srgbClr val="4B81C3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4B81C3"/>
                </a:solidFill>
                <a:latin typeface="Rockwell" panose="02060603020205020403" pitchFamily="18" charset="0"/>
              </a:rPr>
              <a:t>Kerja</a:t>
            </a:r>
            <a:r>
              <a:rPr kumimoji="1" lang="en-US" altLang="ja-JP" b="1" dirty="0" smtClean="0">
                <a:solidFill>
                  <a:srgbClr val="4B81C3"/>
                </a:solidFill>
                <a:latin typeface="Rockwell" panose="02060603020205020403" pitchFamily="18" charset="0"/>
              </a:rPr>
              <a:t> 2</a:t>
            </a:r>
          </a:p>
          <a:p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Tulis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teks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yang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ada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didengar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beserta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artinya</a:t>
            </a:r>
            <a:endParaRPr kumimoji="1" lang="ja-JP" altLang="en-US" b="1" dirty="0" smtClean="0">
              <a:solidFill>
                <a:srgbClr val="FF0000"/>
              </a:solidFill>
              <a:latin typeface="Rockwell" panose="02060603020205020403" pitchFamily="18" charset="0"/>
            </a:endParaRPr>
          </a:p>
          <a:p>
            <a:endParaRPr kumimoji="1" lang="ja-JP" altLang="en-US" b="1" dirty="0">
              <a:solidFill>
                <a:srgbClr val="4B81C3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26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5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81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84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765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37879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971600" y="4221088"/>
            <a:ext cx="7200800" cy="1224136"/>
          </a:xfrm>
          <a:noFill/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ja-JP" dirty="0" err="1"/>
              <a:t>Siapa</a:t>
            </a:r>
            <a:r>
              <a:rPr lang="en-US" altLang="ja-JP" dirty="0"/>
              <a:t> orang </a:t>
            </a:r>
            <a:r>
              <a:rPr lang="en-US" altLang="ja-JP" dirty="0" err="1"/>
              <a:t>terdekat</a:t>
            </a:r>
            <a:r>
              <a:rPr lang="en-US" altLang="ja-JP" dirty="0"/>
              <a:t> </a:t>
            </a:r>
            <a:r>
              <a:rPr lang="en-US" altLang="ja-JP" dirty="0" err="1"/>
              <a:t>bagimu</a:t>
            </a:r>
            <a:r>
              <a:rPr lang="en-US" altLang="ja-JP" dirty="0"/>
              <a:t>? Mari </a:t>
            </a:r>
            <a:r>
              <a:rPr lang="en-US" altLang="ja-JP" dirty="0" err="1" smtClean="0"/>
              <a:t>kita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mempresentasikannya</a:t>
            </a:r>
            <a:r>
              <a:rPr lang="en-US" altLang="ja-JP" dirty="0" smtClean="0"/>
              <a:t>  </a:t>
            </a:r>
            <a:r>
              <a:rPr lang="en-US" altLang="ja-JP" dirty="0" err="1" smtClean="0"/>
              <a:t>sambil</a:t>
            </a:r>
            <a:r>
              <a:rPr lang="en-US" altLang="ja-JP" dirty="0" smtClean="0"/>
              <a:t> </a:t>
            </a:r>
            <a:r>
              <a:rPr lang="en-US" altLang="ja-JP" dirty="0" err="1"/>
              <a:t>memperlihatkan</a:t>
            </a:r>
            <a:r>
              <a:rPr lang="en-US" altLang="ja-JP" dirty="0"/>
              <a:t> </a:t>
            </a:r>
            <a:r>
              <a:rPr lang="en-US" altLang="ja-JP" dirty="0" err="1"/>
              <a:t>foto</a:t>
            </a:r>
            <a:r>
              <a:rPr lang="en-US" altLang="ja-JP" dirty="0"/>
              <a:t>.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26740" y="183033"/>
            <a:ext cx="9104634" cy="400554"/>
            <a:chOff x="26740" y="183033"/>
            <a:chExt cx="9104634" cy="400554"/>
          </a:xfrm>
        </p:grpSpPr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135" y="183033"/>
              <a:ext cx="706239" cy="400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205019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40" y="205018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82486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94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179512" y="446637"/>
            <a:ext cx="6984776" cy="678107"/>
          </a:xfrm>
        </p:spPr>
        <p:txBody>
          <a:bodyPr>
            <a:noAutofit/>
          </a:bodyPr>
          <a:lstStyle/>
          <a:p>
            <a:r>
              <a:rPr lang="ja-JP" altLang="en-US" sz="3500" dirty="0"/>
              <a:t>きいて　</a:t>
            </a:r>
            <a:r>
              <a:rPr lang="ja-JP" altLang="en-US" sz="3500" dirty="0" smtClean="0"/>
              <a:t>いいましょう　</a:t>
            </a:r>
            <a:r>
              <a:rPr lang="en-US" altLang="ja-JP" sz="3500" dirty="0" smtClean="0">
                <a:latin typeface="+mj-ea"/>
              </a:rPr>
              <a:t>3 </a:t>
            </a:r>
            <a:r>
              <a:rPr lang="en-US" altLang="ja-JP" sz="3500" u="sng" dirty="0" err="1" smtClean="0">
                <a:solidFill>
                  <a:srgbClr val="FF0000"/>
                </a:solidFill>
                <a:latin typeface="+mj-ea"/>
              </a:rPr>
              <a:t>terjemahkan</a:t>
            </a:r>
            <a:r>
              <a:rPr lang="ja-JP" altLang="en-US" sz="3500" dirty="0" smtClean="0"/>
              <a:t>　</a:t>
            </a:r>
            <a:endParaRPr kumimoji="1" lang="ja-JP" altLang="en-US" sz="3500" dirty="0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528471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grpSp>
        <p:nvGrpSpPr>
          <p:cNvPr id="26" name="グループ化 25"/>
          <p:cNvGrpSpPr/>
          <p:nvPr/>
        </p:nvGrpSpPr>
        <p:grpSpPr>
          <a:xfrm>
            <a:off x="437039" y="2019762"/>
            <a:ext cx="1505135" cy="1405817"/>
            <a:chOff x="0" y="0"/>
            <a:chExt cx="1028065" cy="814705"/>
          </a:xfrm>
        </p:grpSpPr>
        <p:pic>
          <p:nvPicPr>
            <p:cNvPr id="49" name="図 48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6400" cy="5854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図 49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75" y="352425"/>
              <a:ext cx="412115" cy="462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図 50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" y="4763"/>
              <a:ext cx="304165" cy="619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図 27"/>
          <p:cNvPicPr/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426" y="1946939"/>
            <a:ext cx="1606610" cy="140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図 45"/>
          <p:cNvPicPr/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110" y="4582574"/>
            <a:ext cx="1245058" cy="122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図 46"/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52" y="4706420"/>
            <a:ext cx="1748840" cy="73211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角丸四角形 14"/>
          <p:cNvSpPr/>
          <p:nvPr/>
        </p:nvSpPr>
        <p:spPr>
          <a:xfrm>
            <a:off x="539592" y="1579042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1</a:t>
            </a:r>
            <a:endParaRPr kumimoji="1" lang="ja-JP" altLang="en-US" sz="2400" dirty="0"/>
          </a:p>
        </p:txBody>
      </p:sp>
      <p:sp>
        <p:nvSpPr>
          <p:cNvPr id="29" name="角丸四角形 28"/>
          <p:cNvSpPr/>
          <p:nvPr/>
        </p:nvSpPr>
        <p:spPr>
          <a:xfrm>
            <a:off x="6948264" y="1567830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27" name="正方形/長方形 26"/>
          <p:cNvSpPr/>
          <p:nvPr/>
        </p:nvSpPr>
        <p:spPr>
          <a:xfrm>
            <a:off x="493008" y="3270612"/>
            <a:ext cx="1725046" cy="720000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スポーツ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supootsu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2915816" y="1617544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2</a:t>
            </a:r>
            <a:endParaRPr kumimoji="1" lang="ja-JP" altLang="en-US" sz="2400" dirty="0"/>
          </a:p>
        </p:txBody>
      </p:sp>
      <p:sp>
        <p:nvSpPr>
          <p:cNvPr id="17" name="角丸四角形 16"/>
          <p:cNvSpPr/>
          <p:nvPr/>
        </p:nvSpPr>
        <p:spPr>
          <a:xfrm>
            <a:off x="4932080" y="1567830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3</a:t>
            </a:r>
            <a:endParaRPr kumimoji="1" lang="ja-JP" altLang="en-US" sz="2400" dirty="0"/>
          </a:p>
        </p:txBody>
      </p:sp>
      <p:sp>
        <p:nvSpPr>
          <p:cNvPr id="34" name="正方形/長方形 33"/>
          <p:cNvSpPr/>
          <p:nvPr/>
        </p:nvSpPr>
        <p:spPr>
          <a:xfrm>
            <a:off x="2908569" y="3270612"/>
            <a:ext cx="1541001" cy="720000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どくしょ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dokusho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41" name="角丸四角形 40"/>
          <p:cNvSpPr/>
          <p:nvPr/>
        </p:nvSpPr>
        <p:spPr>
          <a:xfrm>
            <a:off x="4950649" y="4147426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7</a:t>
            </a:r>
          </a:p>
        </p:txBody>
      </p:sp>
      <p:sp>
        <p:nvSpPr>
          <p:cNvPr id="52" name="角丸四角形 51"/>
          <p:cNvSpPr/>
          <p:nvPr/>
        </p:nvSpPr>
        <p:spPr>
          <a:xfrm>
            <a:off x="6876256" y="4125681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8</a:t>
            </a:r>
            <a:endParaRPr kumimoji="1" lang="ja-JP" altLang="en-US" sz="2400" dirty="0"/>
          </a:p>
        </p:txBody>
      </p:sp>
      <p:sp>
        <p:nvSpPr>
          <p:cNvPr id="31" name="角丸四角形 30"/>
          <p:cNvSpPr/>
          <p:nvPr/>
        </p:nvSpPr>
        <p:spPr>
          <a:xfrm>
            <a:off x="2878918" y="4149080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57" name="正方形/長方形 56"/>
          <p:cNvSpPr/>
          <p:nvPr/>
        </p:nvSpPr>
        <p:spPr>
          <a:xfrm>
            <a:off x="4839109" y="5805264"/>
            <a:ext cx="1211957" cy="720000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とり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tori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6672411" y="5805344"/>
            <a:ext cx="1211957" cy="720000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err="1">
                <a:solidFill>
                  <a:schemeClr val="tx1"/>
                </a:solidFill>
              </a:rPr>
              <a:t>はな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hana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4" name="040700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273" y="590234"/>
            <a:ext cx="504225" cy="486000"/>
          </a:xfrm>
          <a:prstGeom prst="rect">
            <a:avLst/>
          </a:prstGeom>
        </p:spPr>
      </p:pic>
      <p:pic>
        <p:nvPicPr>
          <p:cNvPr id="5" name="040701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04" y="1571783"/>
            <a:ext cx="360000" cy="360000"/>
          </a:xfrm>
          <a:prstGeom prst="rect">
            <a:avLst/>
          </a:prstGeom>
        </p:spPr>
      </p:pic>
      <p:pic>
        <p:nvPicPr>
          <p:cNvPr id="6" name="040702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928" y="1628840"/>
            <a:ext cx="360000" cy="360000"/>
          </a:xfrm>
          <a:prstGeom prst="rect">
            <a:avLst/>
          </a:prstGeom>
        </p:spPr>
      </p:pic>
      <p:pic>
        <p:nvPicPr>
          <p:cNvPr id="8" name="040703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52" y="1556792"/>
            <a:ext cx="360000" cy="360000"/>
          </a:xfrm>
          <a:prstGeom prst="rect">
            <a:avLst/>
          </a:prstGeom>
        </p:spPr>
      </p:pic>
      <p:pic>
        <p:nvPicPr>
          <p:cNvPr id="9" name="040704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1582463"/>
            <a:ext cx="360000" cy="360000"/>
          </a:xfrm>
          <a:prstGeom prst="rect">
            <a:avLst/>
          </a:prstGeom>
        </p:spPr>
      </p:pic>
      <p:pic>
        <p:nvPicPr>
          <p:cNvPr id="11" name="040706.MP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82" y="4149080"/>
            <a:ext cx="360000" cy="360000"/>
          </a:xfrm>
          <a:prstGeom prst="rect">
            <a:avLst/>
          </a:prstGeom>
        </p:spPr>
      </p:pic>
      <p:pic>
        <p:nvPicPr>
          <p:cNvPr id="12" name="040707.MP3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13" y="4136509"/>
            <a:ext cx="360000" cy="360000"/>
          </a:xfrm>
          <a:prstGeom prst="rect">
            <a:avLst/>
          </a:prstGeom>
        </p:spPr>
      </p:pic>
      <p:pic>
        <p:nvPicPr>
          <p:cNvPr id="13" name="040708.MP3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077072"/>
            <a:ext cx="360000" cy="360000"/>
          </a:xfrm>
          <a:prstGeom prst="rect">
            <a:avLst/>
          </a:prstGeom>
        </p:spPr>
      </p:pic>
      <p:grpSp>
        <p:nvGrpSpPr>
          <p:cNvPr id="59" name="グループ化 58"/>
          <p:cNvGrpSpPr/>
          <p:nvPr/>
        </p:nvGrpSpPr>
        <p:grpSpPr>
          <a:xfrm>
            <a:off x="26740" y="183033"/>
            <a:ext cx="9104634" cy="400554"/>
            <a:chOff x="26740" y="183033"/>
            <a:chExt cx="9104634" cy="400554"/>
          </a:xfrm>
        </p:grpSpPr>
        <p:pic>
          <p:nvPicPr>
            <p:cNvPr id="60" name="Picture 9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135" y="183033"/>
              <a:ext cx="706239" cy="400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10"/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205019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10"/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40" y="205018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419" y="1933444"/>
            <a:ext cx="1105765" cy="1359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正方形/長方形 52"/>
          <p:cNvSpPr/>
          <p:nvPr/>
        </p:nvSpPr>
        <p:spPr>
          <a:xfrm>
            <a:off x="4831199" y="3285064"/>
            <a:ext cx="1541001" cy="720000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りょうり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ryouri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422" y="1916832"/>
            <a:ext cx="2301050" cy="1329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正方形/長方形 53"/>
          <p:cNvSpPr/>
          <p:nvPr/>
        </p:nvSpPr>
        <p:spPr>
          <a:xfrm>
            <a:off x="6788638" y="3275293"/>
            <a:ext cx="1761299" cy="720000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おんが</a:t>
            </a:r>
            <a:r>
              <a:rPr lang="ja-JP" altLang="en-US" sz="2400" dirty="0" err="1" smtClean="0">
                <a:solidFill>
                  <a:schemeClr val="tx1"/>
                </a:solidFill>
              </a:rPr>
              <a:t>く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ongaku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84251"/>
            <a:ext cx="2089877" cy="132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角丸四角形 29"/>
          <p:cNvSpPr/>
          <p:nvPr/>
        </p:nvSpPr>
        <p:spPr>
          <a:xfrm>
            <a:off x="467544" y="4147426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5</a:t>
            </a:r>
            <a:endParaRPr kumimoji="1" lang="ja-JP" altLang="en-US" sz="2400" dirty="0"/>
          </a:p>
        </p:txBody>
      </p:sp>
      <p:sp>
        <p:nvSpPr>
          <p:cNvPr id="55" name="正方形/長方形 54"/>
          <p:cNvSpPr/>
          <p:nvPr/>
        </p:nvSpPr>
        <p:spPr>
          <a:xfrm>
            <a:off x="637024" y="5805264"/>
            <a:ext cx="1486704" cy="720000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ドラマ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dorama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10" name="040705.MP3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149120"/>
            <a:ext cx="360000" cy="360000"/>
          </a:xfrm>
          <a:prstGeom prst="rect">
            <a:avLst/>
          </a:prstGeom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544929"/>
            <a:ext cx="1764054" cy="1260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正方形/長方形 55"/>
          <p:cNvSpPr/>
          <p:nvPr/>
        </p:nvSpPr>
        <p:spPr>
          <a:xfrm>
            <a:off x="2699792" y="5805264"/>
            <a:ext cx="1761299" cy="720000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アニメ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anime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28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646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77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74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77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83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842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82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831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" dur="769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7" grpId="0" animBg="1"/>
      <p:bldP spid="34" grpId="0" animBg="1"/>
      <p:bldP spid="57" grpId="0" animBg="1"/>
      <p:bldP spid="58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173936" y="435426"/>
            <a:ext cx="3749992" cy="689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500" dirty="0" smtClean="0">
                <a:latin typeface="+mj-ea"/>
              </a:rPr>
              <a:t>ききましょう　３</a:t>
            </a:r>
            <a:endParaRPr lang="ja-JP" altLang="en-US" sz="3500" dirty="0">
              <a:latin typeface="+mj-ea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1520" y="2335520"/>
            <a:ext cx="58443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2400" dirty="0" err="1"/>
              <a:t>Seseorang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sedang</a:t>
            </a:r>
            <a:r>
              <a:rPr lang="en-US" altLang="ja-JP" sz="2400" dirty="0"/>
              <a:t> </a:t>
            </a:r>
            <a:r>
              <a:rPr lang="en-US" altLang="ja-JP" sz="2400" dirty="0" err="1"/>
              <a:t>memperkenalkan</a:t>
            </a:r>
            <a:r>
              <a:rPr lang="en-US" altLang="ja-JP" sz="2400" dirty="0"/>
              <a:t> orang </a:t>
            </a:r>
            <a:r>
              <a:rPr lang="en-US" altLang="ja-JP" sz="2400" dirty="0" err="1"/>
              <a:t>terdekat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sambil</a:t>
            </a:r>
            <a:r>
              <a:rPr lang="en-US" altLang="ja-JP" sz="2400" dirty="0"/>
              <a:t> </a:t>
            </a:r>
            <a:r>
              <a:rPr lang="en-US" altLang="ja-JP" sz="2400" dirty="0" err="1"/>
              <a:t>memperlihatkan</a:t>
            </a:r>
            <a:r>
              <a:rPr lang="en-US" altLang="ja-JP" sz="2400" dirty="0"/>
              <a:t> </a:t>
            </a:r>
            <a:r>
              <a:rPr lang="en-US" altLang="ja-JP" sz="2400" dirty="0" err="1" smtClean="0"/>
              <a:t>foto</a:t>
            </a:r>
            <a:r>
              <a:rPr lang="en-US" altLang="ja-JP" sz="2400" dirty="0" smtClean="0"/>
              <a:t>. </a:t>
            </a:r>
          </a:p>
          <a:p>
            <a:pPr algn="just"/>
            <a:r>
              <a:rPr lang="en-US" altLang="ja-JP" sz="2400" dirty="0" err="1" smtClean="0"/>
              <a:t>Dengarkan</a:t>
            </a:r>
            <a:r>
              <a:rPr lang="en-US" altLang="ja-JP" sz="2400" dirty="0" smtClean="0"/>
              <a:t> </a:t>
            </a:r>
            <a:r>
              <a:rPr lang="en-US" altLang="ja-JP" sz="2400" dirty="0" err="1"/>
              <a:t>siapa</a:t>
            </a:r>
            <a:r>
              <a:rPr lang="en-US" altLang="ja-JP" sz="2400" dirty="0"/>
              <a:t> yang </a:t>
            </a:r>
            <a:r>
              <a:rPr lang="en-US" altLang="ja-JP" sz="2400" dirty="0" err="1" smtClean="0"/>
              <a:t>dibicarakan</a:t>
            </a:r>
            <a:r>
              <a:rPr lang="en-US" altLang="ja-JP" sz="2400" dirty="0"/>
              <a:t>, </a:t>
            </a:r>
            <a:r>
              <a:rPr lang="en-US" altLang="ja-JP" sz="2400" dirty="0" err="1"/>
              <a:t>bagaimana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sifat</a:t>
            </a:r>
            <a:r>
              <a:rPr lang="en-US" altLang="ja-JP" sz="2400" dirty="0"/>
              <a:t> </a:t>
            </a:r>
            <a:r>
              <a:rPr lang="en-US" altLang="ja-JP" sz="2400" dirty="0" err="1"/>
              <a:t>atau</a:t>
            </a:r>
            <a:r>
              <a:rPr lang="en-US" altLang="ja-JP" sz="2400" dirty="0"/>
              <a:t> </a:t>
            </a:r>
            <a:r>
              <a:rPr lang="en-US" altLang="ja-JP" sz="2400" dirty="0" err="1"/>
              <a:t>ciri</a:t>
            </a:r>
            <a:r>
              <a:rPr lang="en-US" altLang="ja-JP" sz="2400" dirty="0"/>
              <a:t> </a:t>
            </a:r>
            <a:r>
              <a:rPr lang="en-US" altLang="ja-JP" sz="2400" dirty="0" err="1"/>
              <a:t>khasnya</a:t>
            </a:r>
            <a:r>
              <a:rPr lang="en-US" altLang="ja-JP" sz="2400" dirty="0"/>
              <a:t>, </a:t>
            </a:r>
            <a:r>
              <a:rPr lang="en-US" altLang="ja-JP" sz="2400" dirty="0" err="1"/>
              <a:t>serta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apa</a:t>
            </a:r>
            <a:r>
              <a:rPr lang="en-US" altLang="ja-JP" sz="2400" dirty="0"/>
              <a:t> yang </a:t>
            </a:r>
            <a:r>
              <a:rPr lang="en-US" altLang="ja-JP" sz="2400" dirty="0" err="1" smtClean="0"/>
              <a:t>disukainya</a:t>
            </a:r>
            <a:r>
              <a:rPr lang="en-US" altLang="ja-JP" sz="2400" dirty="0" smtClean="0"/>
              <a:t>.</a:t>
            </a:r>
          </a:p>
        </p:txBody>
      </p:sp>
      <p:grpSp>
        <p:nvGrpSpPr>
          <p:cNvPr id="14" name="グループ化 13"/>
          <p:cNvGrpSpPr/>
          <p:nvPr/>
        </p:nvGrpSpPr>
        <p:grpSpPr>
          <a:xfrm>
            <a:off x="26740" y="183033"/>
            <a:ext cx="9104634" cy="400554"/>
            <a:chOff x="26740" y="183033"/>
            <a:chExt cx="9104634" cy="400554"/>
          </a:xfrm>
        </p:grpSpPr>
        <p:pic>
          <p:nvPicPr>
            <p:cNvPr id="15" name="Picture 9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135" y="183033"/>
              <a:ext cx="706239" cy="400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205019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40" y="205018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" name="04080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32" y="5400288"/>
            <a:ext cx="360000" cy="360000"/>
          </a:xfrm>
          <a:prstGeom prst="rect">
            <a:avLst/>
          </a:prstGeom>
        </p:spPr>
      </p:pic>
      <p:pic>
        <p:nvPicPr>
          <p:cNvPr id="19" name="040802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70" y="5412284"/>
            <a:ext cx="360000" cy="360000"/>
          </a:xfrm>
          <a:prstGeom prst="rect">
            <a:avLst/>
          </a:prstGeom>
        </p:spPr>
      </p:pic>
      <p:pic>
        <p:nvPicPr>
          <p:cNvPr id="20" name="040803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150" y="5424051"/>
            <a:ext cx="360000" cy="360000"/>
          </a:xfrm>
          <a:prstGeom prst="rect">
            <a:avLst/>
          </a:prstGeom>
        </p:spPr>
      </p:pic>
      <p:sp>
        <p:nvSpPr>
          <p:cNvPr id="22" name="角丸四角形 21"/>
          <p:cNvSpPr/>
          <p:nvPr/>
        </p:nvSpPr>
        <p:spPr>
          <a:xfrm>
            <a:off x="1259632" y="5445224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23" name="角丸四角形 22"/>
          <p:cNvSpPr/>
          <p:nvPr/>
        </p:nvSpPr>
        <p:spPr>
          <a:xfrm>
            <a:off x="4131150" y="5427808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24" name="角丸四角形 23"/>
          <p:cNvSpPr/>
          <p:nvPr/>
        </p:nvSpPr>
        <p:spPr>
          <a:xfrm>
            <a:off x="2707825" y="5432828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2</a:t>
            </a:r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5234" y="2538172"/>
            <a:ext cx="2457246" cy="387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グループ化 4"/>
          <p:cNvGrpSpPr/>
          <p:nvPr/>
        </p:nvGrpSpPr>
        <p:grpSpPr>
          <a:xfrm rot="20210517">
            <a:off x="6077474" y="1312198"/>
            <a:ext cx="618161" cy="1045212"/>
            <a:chOff x="4785191" y="583588"/>
            <a:chExt cx="1864523" cy="3505920"/>
          </a:xfrm>
        </p:grpSpPr>
        <p:pic>
          <p:nvPicPr>
            <p:cNvPr id="26" name="図 25"/>
            <p:cNvPicPr/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964493" y="1404286"/>
              <a:ext cx="3505920" cy="186452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" name="グループ化 1"/>
            <p:cNvGrpSpPr/>
            <p:nvPr/>
          </p:nvGrpSpPr>
          <p:grpSpPr>
            <a:xfrm>
              <a:off x="5025373" y="1196752"/>
              <a:ext cx="1384161" cy="2304256"/>
              <a:chOff x="5680735" y="187068"/>
              <a:chExt cx="2229206" cy="3384376"/>
            </a:xfrm>
          </p:grpSpPr>
          <p:sp>
            <p:nvSpPr>
              <p:cNvPr id="27" name="正方形/長方形 26"/>
              <p:cNvSpPr/>
              <p:nvPr/>
            </p:nvSpPr>
            <p:spPr>
              <a:xfrm rot="16200000">
                <a:off x="5103150" y="764653"/>
                <a:ext cx="3384376" cy="22292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8144" y="992347"/>
                <a:ext cx="2006586" cy="17281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cxnSp>
        <p:nvCxnSpPr>
          <p:cNvPr id="28" name="直線矢印コネクタ 27"/>
          <p:cNvCxnSpPr/>
          <p:nvPr/>
        </p:nvCxnSpPr>
        <p:spPr>
          <a:xfrm flipH="1" flipV="1">
            <a:off x="6516216" y="2436852"/>
            <a:ext cx="143239" cy="48809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152142" y="1235281"/>
            <a:ext cx="5437645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b="1" dirty="0" err="1" smtClean="0">
                <a:solidFill>
                  <a:srgbClr val="4B81C3"/>
                </a:solidFill>
                <a:latin typeface="Rockwell" panose="02060603020205020403" pitchFamily="18" charset="0"/>
              </a:rPr>
              <a:t>Kerjakan</a:t>
            </a:r>
            <a:r>
              <a:rPr kumimoji="1" lang="en-US" altLang="ja-JP" b="1" dirty="0" smtClean="0">
                <a:solidFill>
                  <a:srgbClr val="4B81C3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4B81C3"/>
                </a:solidFill>
                <a:latin typeface="Rockwell" panose="02060603020205020403" pitchFamily="18" charset="0"/>
              </a:rPr>
              <a:t>Lembar</a:t>
            </a:r>
            <a:r>
              <a:rPr kumimoji="1" lang="en-US" altLang="ja-JP" b="1" dirty="0" smtClean="0">
                <a:solidFill>
                  <a:srgbClr val="4B81C3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4B81C3"/>
                </a:solidFill>
                <a:latin typeface="Rockwell" panose="02060603020205020403" pitchFamily="18" charset="0"/>
              </a:rPr>
              <a:t>Kerja</a:t>
            </a:r>
            <a:r>
              <a:rPr kumimoji="1" lang="en-US" altLang="ja-JP" b="1" dirty="0" smtClean="0">
                <a:solidFill>
                  <a:srgbClr val="4B81C3"/>
                </a:solidFill>
                <a:latin typeface="Rockwell" panose="02060603020205020403" pitchFamily="18" charset="0"/>
              </a:rPr>
              <a:t> 3</a:t>
            </a:r>
          </a:p>
          <a:p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Tulis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teks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yang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ada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didengar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beserta</a:t>
            </a:r>
            <a:r>
              <a:rPr kumimoji="1" lang="en-US" altLang="ja-JP" b="1" dirty="0" smtClean="0">
                <a:solidFill>
                  <a:srgbClr val="FF0000"/>
                </a:solidFill>
                <a:latin typeface="Rockwell" panose="02060603020205020403" pitchFamily="18" charset="0"/>
              </a:rPr>
              <a:t> </a:t>
            </a:r>
            <a:r>
              <a:rPr kumimoji="1" lang="en-US" altLang="ja-JP" b="1" dirty="0" err="1" smtClean="0">
                <a:solidFill>
                  <a:srgbClr val="FF0000"/>
                </a:solidFill>
                <a:latin typeface="Rockwell" panose="02060603020205020403" pitchFamily="18" charset="0"/>
              </a:rPr>
              <a:t>artinya</a:t>
            </a:r>
            <a:endParaRPr kumimoji="1" lang="ja-JP" altLang="en-US" b="1" dirty="0" smtClean="0">
              <a:solidFill>
                <a:srgbClr val="FF0000"/>
              </a:solidFill>
              <a:latin typeface="Rockwell" panose="02060603020205020403" pitchFamily="18" charset="0"/>
            </a:endParaRPr>
          </a:p>
          <a:p>
            <a:endParaRPr kumimoji="1" lang="ja-JP" altLang="en-US" b="1" dirty="0">
              <a:solidFill>
                <a:srgbClr val="4B81C3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20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2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546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750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228600" y="451173"/>
            <a:ext cx="7272808" cy="750189"/>
          </a:xfrm>
        </p:spPr>
        <p:txBody>
          <a:bodyPr>
            <a:noAutofit/>
          </a:bodyPr>
          <a:lstStyle/>
          <a:p>
            <a:r>
              <a:rPr lang="en-US" altLang="ja-JP" sz="3500" b="1" dirty="0" err="1" smtClean="0">
                <a:solidFill>
                  <a:srgbClr val="4B81C3"/>
                </a:solidFill>
                <a:latin typeface="+mj-ea"/>
              </a:rPr>
              <a:t>Rangkuman</a:t>
            </a:r>
            <a:r>
              <a:rPr lang="en-US" altLang="ja-JP" sz="3500" b="1" dirty="0" smtClean="0">
                <a:solidFill>
                  <a:srgbClr val="4B81C3"/>
                </a:solidFill>
                <a:latin typeface="+mj-ea"/>
              </a:rPr>
              <a:t> </a:t>
            </a:r>
            <a:r>
              <a:rPr lang="en-US" altLang="ja-JP" sz="3500" b="1" dirty="0" err="1" smtClean="0">
                <a:solidFill>
                  <a:srgbClr val="4B81C3"/>
                </a:solidFill>
                <a:latin typeface="+mj-ea"/>
              </a:rPr>
              <a:t>Materi</a:t>
            </a:r>
            <a:r>
              <a:rPr lang="en-US" altLang="ja-JP" sz="3500" b="1" dirty="0" smtClean="0">
                <a:solidFill>
                  <a:srgbClr val="4B81C3"/>
                </a:solidFill>
                <a:latin typeface="+mj-ea"/>
              </a:rPr>
              <a:t> </a:t>
            </a:r>
            <a:r>
              <a:rPr lang="en-US" altLang="ja-JP" sz="3500" b="1" dirty="0" err="1" smtClean="0">
                <a:solidFill>
                  <a:srgbClr val="4B81C3"/>
                </a:solidFill>
                <a:latin typeface="+mj-ea"/>
              </a:rPr>
              <a:t>Pembelajaran</a:t>
            </a:r>
            <a:r>
              <a:rPr lang="ja-JP" altLang="en-US" sz="3500" b="1" dirty="0" smtClean="0">
                <a:solidFill>
                  <a:srgbClr val="4B81C3"/>
                </a:solidFill>
                <a:latin typeface="+mj-ea"/>
              </a:rPr>
              <a:t>　</a:t>
            </a:r>
            <a:endParaRPr kumimoji="1" lang="ja-JP" altLang="en-US" sz="3500" dirty="0">
              <a:latin typeface="+mj-ea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971600" y="1700808"/>
            <a:ext cx="7200800" cy="446449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70000"/>
              </a:lnSpc>
              <a:buAutoNum type="arabicParenBoth"/>
            </a:pPr>
            <a:r>
              <a:rPr lang="en-US" altLang="ja-JP" sz="2400" dirty="0" err="1" smtClean="0"/>
              <a:t>Memperkenalkan</a:t>
            </a:r>
            <a:r>
              <a:rPr lang="en-US" altLang="ja-JP" sz="2400" dirty="0" smtClean="0"/>
              <a:t> </a:t>
            </a:r>
            <a:r>
              <a:rPr lang="en-US" altLang="ja-JP" sz="2400" dirty="0" err="1"/>
              <a:t>anggota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keluarga</a:t>
            </a:r>
            <a:r>
              <a:rPr lang="en-US" altLang="ja-JP" sz="2400" dirty="0"/>
              <a:t> </a:t>
            </a:r>
            <a:r>
              <a:rPr lang="en-US" altLang="ja-JP" sz="2400" dirty="0" err="1" smtClean="0"/>
              <a:t>sambil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memperlihatkan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foto</a:t>
            </a:r>
            <a:r>
              <a:rPr lang="en-US" altLang="ja-JP" sz="2400" dirty="0" smtClean="0"/>
              <a:t>.</a:t>
            </a:r>
            <a:endParaRPr lang="ja-JP" altLang="ja-JP" sz="2400" dirty="0" smtClean="0"/>
          </a:p>
          <a:p>
            <a:pPr marL="539750" lvl="0" indent="-342900"/>
            <a:r>
              <a:rPr lang="ja-JP" altLang="ja-JP" sz="2400" dirty="0" smtClean="0"/>
              <a:t>これは　ははです。</a:t>
            </a:r>
          </a:p>
          <a:p>
            <a:pPr marL="3619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ja-JP" altLang="en-US" sz="1600" dirty="0"/>
              <a:t>　</a:t>
            </a:r>
            <a:r>
              <a:rPr lang="ja-JP" altLang="en-US" sz="1600" dirty="0" smtClean="0"/>
              <a:t> </a:t>
            </a:r>
            <a:r>
              <a:rPr lang="en-US" altLang="ja-JP" sz="2000" dirty="0" smtClean="0"/>
              <a:t>Kore </a:t>
            </a:r>
            <a:r>
              <a:rPr lang="en-US" altLang="ja-JP" sz="2000" dirty="0" err="1"/>
              <a:t>wa</a:t>
            </a:r>
            <a:r>
              <a:rPr lang="en-US" altLang="ja-JP" sz="2000" dirty="0"/>
              <a:t> </a:t>
            </a:r>
            <a:r>
              <a:rPr lang="en-US" altLang="ja-JP" sz="2000" dirty="0" err="1"/>
              <a:t>haha</a:t>
            </a:r>
            <a:r>
              <a:rPr lang="en-US" altLang="ja-JP" sz="2000" dirty="0"/>
              <a:t> </a:t>
            </a:r>
            <a:r>
              <a:rPr lang="en-US" altLang="ja-JP" sz="2000" dirty="0" err="1"/>
              <a:t>desu</a:t>
            </a:r>
            <a:r>
              <a:rPr lang="en-US" altLang="ja-JP" sz="2000" dirty="0"/>
              <a:t>.</a:t>
            </a:r>
            <a:endParaRPr lang="ja-JP" altLang="ja-JP" sz="2000" dirty="0"/>
          </a:p>
          <a:p>
            <a:pPr marL="539750" lvl="0" indent="-342900"/>
            <a:r>
              <a:rPr lang="ja-JP" altLang="ja-JP" sz="2400" dirty="0" smtClean="0"/>
              <a:t>これ</a:t>
            </a:r>
            <a:r>
              <a:rPr lang="ja-JP" altLang="ja-JP" sz="2400" dirty="0"/>
              <a:t>は　だれ　ですか。―そぼです。</a:t>
            </a:r>
          </a:p>
          <a:p>
            <a:pPr marL="36195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ja-JP" altLang="ja-JP" sz="1600" dirty="0"/>
              <a:t>　</a:t>
            </a:r>
            <a:r>
              <a:rPr lang="en-US" altLang="ja-JP" sz="1600" dirty="0" smtClean="0"/>
              <a:t> </a:t>
            </a:r>
            <a:r>
              <a:rPr lang="en-US" altLang="ja-JP" sz="2000" dirty="0" smtClean="0"/>
              <a:t>Kore </a:t>
            </a:r>
            <a:r>
              <a:rPr lang="en-US" altLang="ja-JP" sz="2000" dirty="0" err="1"/>
              <a:t>wa</a:t>
            </a:r>
            <a:r>
              <a:rPr lang="en-US" altLang="ja-JP" sz="2000" dirty="0"/>
              <a:t> dare </a:t>
            </a:r>
            <a:r>
              <a:rPr lang="en-US" altLang="ja-JP" sz="2000" dirty="0" err="1"/>
              <a:t>desu</a:t>
            </a:r>
            <a:r>
              <a:rPr lang="en-US" altLang="ja-JP" sz="2000" dirty="0"/>
              <a:t> </a:t>
            </a:r>
            <a:r>
              <a:rPr lang="en-US" altLang="ja-JP" sz="2000" dirty="0" err="1"/>
              <a:t>ka</a:t>
            </a:r>
            <a:r>
              <a:rPr lang="en-US" altLang="ja-JP" sz="2000" dirty="0" smtClean="0"/>
              <a:t>. </a:t>
            </a:r>
            <a:r>
              <a:rPr lang="en-US" altLang="ja-JP" sz="2000" dirty="0" err="1" smtClean="0"/>
              <a:t>Sobo</a:t>
            </a:r>
            <a:r>
              <a:rPr lang="en-US" altLang="ja-JP" sz="2000" dirty="0" smtClean="0"/>
              <a:t> </a:t>
            </a:r>
            <a:r>
              <a:rPr lang="en-US" altLang="ja-JP" sz="2000" dirty="0" err="1"/>
              <a:t>desu</a:t>
            </a:r>
            <a:r>
              <a:rPr lang="en-US" altLang="ja-JP" sz="2000" dirty="0"/>
              <a:t>.</a:t>
            </a:r>
            <a:endParaRPr lang="ja-JP" altLang="ja-JP" sz="20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400" dirty="0" smtClean="0"/>
              <a:t>(</a:t>
            </a:r>
            <a:r>
              <a:rPr lang="en-US" altLang="ja-JP" sz="2400" dirty="0"/>
              <a:t>2</a:t>
            </a:r>
            <a:r>
              <a:rPr lang="en-US" altLang="ja-JP" sz="2400" dirty="0" smtClean="0"/>
              <a:t>)   </a:t>
            </a:r>
            <a:r>
              <a:rPr lang="en-US" altLang="ja-JP" sz="2400" dirty="0" err="1" smtClean="0"/>
              <a:t>Menyatakan</a:t>
            </a:r>
            <a:r>
              <a:rPr lang="en-US" altLang="ja-JP" sz="2400" dirty="0" smtClean="0"/>
              <a:t> </a:t>
            </a:r>
            <a:r>
              <a:rPr lang="en-US" altLang="ja-JP" sz="2400" dirty="0" err="1"/>
              <a:t>ciri</a:t>
            </a:r>
            <a:r>
              <a:rPr lang="en-US" altLang="ja-JP" sz="2400" dirty="0"/>
              <a:t> </a:t>
            </a:r>
            <a:r>
              <a:rPr lang="en-US" altLang="ja-JP" sz="2400" dirty="0" err="1"/>
              <a:t>khas</a:t>
            </a:r>
            <a:r>
              <a:rPr lang="en-US" altLang="ja-JP" sz="2400" dirty="0"/>
              <a:t> </a:t>
            </a:r>
            <a:r>
              <a:rPr lang="en-US" altLang="ja-JP" sz="2400" dirty="0" err="1"/>
              <a:t>atau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sifat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seseorang</a:t>
            </a:r>
            <a:r>
              <a:rPr lang="en-US" altLang="ja-JP" sz="2400" dirty="0" smtClean="0"/>
              <a:t>.</a:t>
            </a:r>
            <a:endParaRPr lang="ja-JP" altLang="ja-JP" sz="2400" dirty="0"/>
          </a:p>
          <a:p>
            <a:pPr marL="539750" lvl="0" indent="-342900"/>
            <a:r>
              <a:rPr lang="ja-JP" altLang="ja-JP" sz="2400" dirty="0" smtClean="0"/>
              <a:t>ともだち</a:t>
            </a:r>
            <a:r>
              <a:rPr lang="ja-JP" altLang="ja-JP" sz="2400" dirty="0"/>
              <a:t>は　かわいいです。</a:t>
            </a:r>
          </a:p>
          <a:p>
            <a:pPr marL="36195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ja-JP" altLang="en-US" sz="1600" dirty="0" smtClean="0"/>
              <a:t>　 </a:t>
            </a:r>
            <a:r>
              <a:rPr lang="en-US" altLang="ja-JP" sz="2000" dirty="0" err="1" smtClean="0"/>
              <a:t>Tomodachi</a:t>
            </a:r>
            <a:r>
              <a:rPr lang="en-US" altLang="ja-JP" sz="2000" dirty="0" smtClean="0"/>
              <a:t> </a:t>
            </a:r>
            <a:r>
              <a:rPr lang="en-US" altLang="ja-JP" sz="2000" dirty="0" err="1"/>
              <a:t>wa</a:t>
            </a:r>
            <a:r>
              <a:rPr lang="en-US" altLang="ja-JP" sz="2000" dirty="0"/>
              <a:t> kawaii </a:t>
            </a:r>
            <a:r>
              <a:rPr lang="en-US" altLang="ja-JP" sz="2000" dirty="0" err="1"/>
              <a:t>desu</a:t>
            </a:r>
            <a:r>
              <a:rPr lang="en-US" altLang="ja-JP" sz="2000" dirty="0"/>
              <a:t>.</a:t>
            </a:r>
            <a:endParaRPr lang="ja-JP" altLang="ja-JP" sz="2000" dirty="0"/>
          </a:p>
          <a:p>
            <a:pPr marL="539750" lvl="0" indent="-342900"/>
            <a:r>
              <a:rPr lang="ja-JP" altLang="ja-JP" sz="2400" dirty="0" smtClean="0"/>
              <a:t>どんな</a:t>
            </a:r>
            <a:r>
              <a:rPr lang="ja-JP" altLang="ja-JP" sz="2400" dirty="0"/>
              <a:t>ひと　ですか。―あねは　あかるいです。</a:t>
            </a:r>
          </a:p>
          <a:p>
            <a:pPr marL="361950" indent="0">
              <a:spcBef>
                <a:spcPts val="0"/>
              </a:spcBef>
              <a:buNone/>
            </a:pPr>
            <a:r>
              <a:rPr lang="ja-JP" altLang="en-US" sz="1600" dirty="0" smtClean="0"/>
              <a:t>　 </a:t>
            </a:r>
            <a:r>
              <a:rPr lang="en-US" altLang="ja-JP" sz="2000" dirty="0" smtClean="0"/>
              <a:t>Donna </a:t>
            </a:r>
            <a:r>
              <a:rPr lang="en-US" altLang="ja-JP" sz="2000" dirty="0" err="1"/>
              <a:t>hito</a:t>
            </a:r>
            <a:r>
              <a:rPr lang="en-US" altLang="ja-JP" sz="2000" dirty="0"/>
              <a:t> </a:t>
            </a:r>
            <a:r>
              <a:rPr lang="en-US" altLang="ja-JP" sz="2000" dirty="0" err="1"/>
              <a:t>desu</a:t>
            </a:r>
            <a:r>
              <a:rPr lang="en-US" altLang="ja-JP" sz="2000" dirty="0"/>
              <a:t> </a:t>
            </a:r>
            <a:r>
              <a:rPr lang="en-US" altLang="ja-JP" sz="2000" dirty="0" err="1"/>
              <a:t>ka</a:t>
            </a:r>
            <a:r>
              <a:rPr lang="en-US" altLang="ja-JP" sz="2000" dirty="0" smtClean="0"/>
              <a:t>. </a:t>
            </a:r>
            <a:r>
              <a:rPr lang="en-US" altLang="ja-JP" sz="2000" dirty="0" err="1" smtClean="0"/>
              <a:t>Ane</a:t>
            </a:r>
            <a:r>
              <a:rPr lang="en-US" altLang="ja-JP" sz="2000" dirty="0" smtClean="0"/>
              <a:t> </a:t>
            </a:r>
            <a:r>
              <a:rPr lang="en-US" altLang="ja-JP" sz="2000" dirty="0" err="1"/>
              <a:t>wa</a:t>
            </a:r>
            <a:r>
              <a:rPr lang="en-US" altLang="ja-JP" sz="2000" dirty="0"/>
              <a:t> </a:t>
            </a:r>
            <a:r>
              <a:rPr lang="en-US" altLang="ja-JP" sz="2000" dirty="0" err="1"/>
              <a:t>akarui</a:t>
            </a:r>
            <a:r>
              <a:rPr lang="en-US" altLang="ja-JP" sz="2000" dirty="0"/>
              <a:t> </a:t>
            </a:r>
            <a:r>
              <a:rPr lang="en-US" altLang="ja-JP" sz="2000" dirty="0" err="1"/>
              <a:t>desu</a:t>
            </a:r>
            <a:r>
              <a:rPr lang="en-US" altLang="ja-JP" sz="2000" dirty="0" smtClean="0"/>
              <a:t>.</a:t>
            </a:r>
            <a:endParaRPr lang="ja-JP" altLang="ja-JP" sz="2000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26740" y="183033"/>
            <a:ext cx="9104634" cy="400554"/>
            <a:chOff x="26740" y="183033"/>
            <a:chExt cx="9104634" cy="400554"/>
          </a:xfrm>
        </p:grpSpPr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135" y="183033"/>
              <a:ext cx="706239" cy="400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205019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40" y="205018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633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899592" y="1700808"/>
            <a:ext cx="7200800" cy="4464496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ja-JP" sz="2400" dirty="0"/>
              <a:t>(</a:t>
            </a:r>
            <a:r>
              <a:rPr lang="en-US" altLang="ja-JP" sz="2400" dirty="0" smtClean="0"/>
              <a:t>3) </a:t>
            </a:r>
            <a:r>
              <a:rPr lang="en-US" altLang="ja-JP" sz="2400" dirty="0" err="1"/>
              <a:t>Menyatakan</a:t>
            </a:r>
            <a:r>
              <a:rPr lang="en-US" altLang="ja-JP" sz="2400" dirty="0"/>
              <a:t> </a:t>
            </a:r>
            <a:r>
              <a:rPr lang="en-US" altLang="ja-JP" sz="2400" dirty="0" err="1"/>
              <a:t>kesan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terhadap</a:t>
            </a:r>
            <a:r>
              <a:rPr lang="en-US" altLang="ja-JP" sz="2400" dirty="0"/>
              <a:t> </a:t>
            </a:r>
            <a:r>
              <a:rPr lang="en-US" altLang="ja-JP" sz="2400" dirty="0" err="1"/>
              <a:t>penampilan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seseorang</a:t>
            </a:r>
            <a:r>
              <a:rPr lang="en-US" altLang="ja-JP" sz="2400" dirty="0" smtClean="0"/>
              <a:t>.</a:t>
            </a:r>
            <a:endParaRPr lang="ja-JP" altLang="ja-JP" sz="2400" dirty="0" smtClean="0"/>
          </a:p>
          <a:p>
            <a:pPr marL="455613" indent="-277813"/>
            <a:r>
              <a:rPr lang="ja-JP" altLang="ja-JP" sz="2400" dirty="0" smtClean="0"/>
              <a:t>かっこいいですね。</a:t>
            </a:r>
          </a:p>
          <a:p>
            <a:pPr marL="36195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ja-JP" altLang="en-US" sz="1600" dirty="0" smtClean="0"/>
              <a:t>　</a:t>
            </a:r>
            <a:r>
              <a:rPr lang="en-US" altLang="ja-JP" sz="2000" dirty="0" err="1" smtClean="0"/>
              <a:t>Kakkoii</a:t>
            </a:r>
            <a:r>
              <a:rPr lang="en-US" altLang="ja-JP" sz="2000" dirty="0" smtClean="0"/>
              <a:t> </a:t>
            </a:r>
            <a:r>
              <a:rPr lang="en-US" altLang="ja-JP" sz="2000" dirty="0" err="1"/>
              <a:t>desu</a:t>
            </a:r>
            <a:r>
              <a:rPr lang="en-US" altLang="ja-JP" sz="2000" dirty="0"/>
              <a:t> ne.</a:t>
            </a:r>
            <a:endParaRPr lang="ja-JP" altLang="ja-JP" sz="2000" dirty="0"/>
          </a:p>
          <a:p>
            <a:pPr marL="455613" indent="-277813"/>
            <a:r>
              <a:rPr lang="ja-JP" altLang="ja-JP" sz="2400" dirty="0" smtClean="0"/>
              <a:t>これ</a:t>
            </a:r>
            <a:r>
              <a:rPr lang="ja-JP" altLang="ja-JP" sz="2400" dirty="0"/>
              <a:t>は　</a:t>
            </a:r>
            <a:r>
              <a:rPr lang="ja-JP" altLang="ja-JP" sz="2400" dirty="0" err="1"/>
              <a:t>い</a:t>
            </a:r>
            <a:r>
              <a:rPr lang="ja-JP" altLang="ja-JP" sz="2400" dirty="0"/>
              <a:t>もうとです。―かわいいですね。</a:t>
            </a:r>
          </a:p>
          <a:p>
            <a:pPr marL="361950" indent="0">
              <a:spcBef>
                <a:spcPts val="3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　</a:t>
            </a:r>
            <a:r>
              <a:rPr lang="en-US" altLang="ja-JP" sz="2000" dirty="0" smtClean="0"/>
              <a:t>Kore </a:t>
            </a:r>
            <a:r>
              <a:rPr lang="en-US" altLang="ja-JP" sz="2000" dirty="0" err="1"/>
              <a:t>wa</a:t>
            </a:r>
            <a:r>
              <a:rPr lang="en-US" altLang="ja-JP" sz="2000" dirty="0"/>
              <a:t> </a:t>
            </a:r>
            <a:r>
              <a:rPr lang="en-US" altLang="ja-JP" sz="2000" dirty="0" err="1"/>
              <a:t>imouto</a:t>
            </a:r>
            <a:r>
              <a:rPr lang="en-US" altLang="ja-JP" sz="2000" dirty="0"/>
              <a:t> </a:t>
            </a:r>
            <a:r>
              <a:rPr lang="en-US" altLang="ja-JP" sz="2000" dirty="0" err="1"/>
              <a:t>desu</a:t>
            </a:r>
            <a:r>
              <a:rPr lang="en-US" altLang="ja-JP" sz="2000" dirty="0"/>
              <a:t>. </a:t>
            </a:r>
            <a:r>
              <a:rPr lang="ja-JP" altLang="ja-JP" sz="2000" dirty="0"/>
              <a:t>　</a:t>
            </a:r>
            <a:r>
              <a:rPr lang="en-US" altLang="ja-JP" sz="2000" dirty="0" smtClean="0"/>
              <a:t> Kawaii </a:t>
            </a:r>
            <a:r>
              <a:rPr lang="en-US" altLang="ja-JP" sz="2000" dirty="0" err="1"/>
              <a:t>desu</a:t>
            </a:r>
            <a:r>
              <a:rPr lang="en-US" altLang="ja-JP" sz="2000" dirty="0"/>
              <a:t> ne.</a:t>
            </a:r>
            <a:endParaRPr lang="ja-JP" altLang="ja-JP" sz="2000" dirty="0"/>
          </a:p>
          <a:p>
            <a:pPr marL="0" lvl="0" indent="0">
              <a:spcAft>
                <a:spcPts val="600"/>
              </a:spcAft>
              <a:buNone/>
            </a:pPr>
            <a:r>
              <a:rPr lang="en-US" altLang="ja-JP" sz="2400" dirty="0" smtClean="0"/>
              <a:t>(</a:t>
            </a:r>
            <a:r>
              <a:rPr lang="en-US" altLang="ja-JP" sz="2400" dirty="0"/>
              <a:t>4) </a:t>
            </a:r>
            <a:r>
              <a:rPr lang="en-US" altLang="ja-JP" sz="2400" dirty="0" err="1" smtClean="0"/>
              <a:t>Menyatakan</a:t>
            </a:r>
            <a:r>
              <a:rPr lang="en-US" altLang="ja-JP" sz="2400" dirty="0" smtClean="0"/>
              <a:t> </a:t>
            </a:r>
            <a:r>
              <a:rPr lang="en-US" altLang="ja-JP" sz="2400" dirty="0" err="1"/>
              <a:t>kesukaan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seseorang</a:t>
            </a:r>
            <a:r>
              <a:rPr lang="en-US" altLang="ja-JP" sz="2400" dirty="0"/>
              <a:t>.</a:t>
            </a:r>
            <a:endParaRPr lang="ja-JP" altLang="ja-JP" sz="2400" dirty="0"/>
          </a:p>
          <a:p>
            <a:pPr marL="455613" indent="-277813"/>
            <a:r>
              <a:rPr lang="ja-JP" altLang="ja-JP" sz="2400" dirty="0" smtClean="0"/>
              <a:t>い</a:t>
            </a:r>
            <a:r>
              <a:rPr lang="ja-JP" altLang="ja-JP" sz="2400" dirty="0"/>
              <a:t>もうとは　アニメが　すきです。</a:t>
            </a:r>
          </a:p>
          <a:p>
            <a:pPr marL="361950" indent="0">
              <a:spcBef>
                <a:spcPts val="300"/>
              </a:spcBef>
              <a:spcAft>
                <a:spcPts val="600"/>
              </a:spcAft>
              <a:buNone/>
            </a:pPr>
            <a:r>
              <a:rPr lang="ja-JP" altLang="en-US" sz="2000" dirty="0" smtClean="0"/>
              <a:t>　</a:t>
            </a:r>
            <a:r>
              <a:rPr lang="en-US" altLang="ja-JP" sz="2000" dirty="0" err="1" smtClean="0"/>
              <a:t>Imouto</a:t>
            </a:r>
            <a:r>
              <a:rPr lang="en-US" altLang="ja-JP" sz="2000" dirty="0" smtClean="0"/>
              <a:t> </a:t>
            </a:r>
            <a:r>
              <a:rPr lang="en-US" altLang="ja-JP" sz="2000" dirty="0" err="1"/>
              <a:t>wa</a:t>
            </a:r>
            <a:r>
              <a:rPr lang="en-US" altLang="ja-JP" sz="2000" dirty="0"/>
              <a:t> anime </a:t>
            </a:r>
            <a:r>
              <a:rPr lang="en-US" altLang="ja-JP" sz="2000" dirty="0" err="1"/>
              <a:t>ga</a:t>
            </a:r>
            <a:r>
              <a:rPr lang="en-US" altLang="ja-JP" sz="2000" dirty="0"/>
              <a:t> </a:t>
            </a:r>
            <a:r>
              <a:rPr lang="en-US" altLang="ja-JP" sz="2000" dirty="0" err="1"/>
              <a:t>suki</a:t>
            </a:r>
            <a:r>
              <a:rPr lang="en-US" altLang="ja-JP" sz="2000" dirty="0"/>
              <a:t> </a:t>
            </a:r>
            <a:r>
              <a:rPr lang="en-US" altLang="ja-JP" sz="2000" dirty="0" err="1"/>
              <a:t>desu</a:t>
            </a:r>
            <a:r>
              <a:rPr lang="en-US" altLang="ja-JP" sz="2000" dirty="0"/>
              <a:t>.</a:t>
            </a:r>
            <a:endParaRPr lang="ja-JP" altLang="ja-JP" sz="2000" dirty="0"/>
          </a:p>
          <a:p>
            <a:pPr marL="455613" indent="-277813"/>
            <a:r>
              <a:rPr lang="ja-JP" altLang="ja-JP" sz="2400" dirty="0" smtClean="0"/>
              <a:t>そふは</a:t>
            </a:r>
            <a:r>
              <a:rPr lang="ja-JP" altLang="ja-JP" sz="2400" dirty="0"/>
              <a:t>　どくしょが　すきです。</a:t>
            </a:r>
          </a:p>
          <a:p>
            <a:pPr marL="36195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ja-JP" altLang="en-US" sz="2000" dirty="0" smtClean="0"/>
              <a:t>　</a:t>
            </a:r>
            <a:r>
              <a:rPr lang="en-US" altLang="ja-JP" sz="2000" dirty="0" err="1" smtClean="0"/>
              <a:t>Sofu</a:t>
            </a:r>
            <a:r>
              <a:rPr lang="en-US" altLang="ja-JP" sz="2000" dirty="0" smtClean="0"/>
              <a:t> </a:t>
            </a:r>
            <a:r>
              <a:rPr lang="en-US" altLang="ja-JP" sz="2000" dirty="0" err="1"/>
              <a:t>wa</a:t>
            </a:r>
            <a:r>
              <a:rPr lang="en-US" altLang="ja-JP" sz="2000" dirty="0"/>
              <a:t> </a:t>
            </a:r>
            <a:r>
              <a:rPr lang="en-US" altLang="ja-JP" sz="2000" dirty="0" err="1"/>
              <a:t>dokusho</a:t>
            </a:r>
            <a:r>
              <a:rPr lang="en-US" altLang="ja-JP" sz="2000" dirty="0"/>
              <a:t> </a:t>
            </a:r>
            <a:r>
              <a:rPr lang="en-US" altLang="ja-JP" sz="2000" dirty="0" err="1"/>
              <a:t>ga</a:t>
            </a:r>
            <a:r>
              <a:rPr lang="en-US" altLang="ja-JP" sz="2000" dirty="0"/>
              <a:t> </a:t>
            </a:r>
            <a:r>
              <a:rPr lang="en-US" altLang="ja-JP" sz="2000" dirty="0" err="1"/>
              <a:t>suki</a:t>
            </a:r>
            <a:r>
              <a:rPr lang="en-US" altLang="ja-JP" sz="2000" dirty="0"/>
              <a:t> </a:t>
            </a:r>
            <a:r>
              <a:rPr lang="en-US" altLang="ja-JP" sz="2000" dirty="0" err="1"/>
              <a:t>desu</a:t>
            </a:r>
            <a:r>
              <a:rPr lang="en-US" altLang="ja-JP" sz="2000" dirty="0" smtClean="0"/>
              <a:t>.</a:t>
            </a:r>
            <a:endParaRPr lang="ja-JP" altLang="ja-JP" sz="2000" dirty="0"/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179512" y="374555"/>
            <a:ext cx="7056784" cy="750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500" b="1" dirty="0" err="1" smtClean="0">
                <a:solidFill>
                  <a:srgbClr val="4B81C3"/>
                </a:solidFill>
                <a:latin typeface="+mj-ea"/>
              </a:rPr>
              <a:t>Rangkuman</a:t>
            </a:r>
            <a:r>
              <a:rPr lang="en-US" altLang="ja-JP" sz="3500" b="1" dirty="0" smtClean="0">
                <a:solidFill>
                  <a:srgbClr val="4B81C3"/>
                </a:solidFill>
                <a:latin typeface="+mj-ea"/>
              </a:rPr>
              <a:t> </a:t>
            </a:r>
            <a:r>
              <a:rPr lang="en-US" altLang="ja-JP" sz="3500" b="1" dirty="0" err="1" smtClean="0">
                <a:solidFill>
                  <a:srgbClr val="4B81C3"/>
                </a:solidFill>
                <a:latin typeface="+mj-ea"/>
              </a:rPr>
              <a:t>Materi</a:t>
            </a:r>
            <a:r>
              <a:rPr lang="en-US" altLang="ja-JP" sz="3500" b="1" dirty="0" smtClean="0">
                <a:solidFill>
                  <a:srgbClr val="4B81C3"/>
                </a:solidFill>
                <a:latin typeface="+mj-ea"/>
              </a:rPr>
              <a:t> </a:t>
            </a:r>
            <a:r>
              <a:rPr lang="en-US" altLang="ja-JP" sz="3500" b="1" dirty="0" err="1" smtClean="0">
                <a:solidFill>
                  <a:srgbClr val="4B81C3"/>
                </a:solidFill>
                <a:latin typeface="+mj-ea"/>
              </a:rPr>
              <a:t>Pembelajaran</a:t>
            </a:r>
            <a:r>
              <a:rPr lang="en-US" altLang="ja-JP" sz="3500" b="1" dirty="0" smtClean="0">
                <a:solidFill>
                  <a:srgbClr val="4B81C3"/>
                </a:solidFill>
                <a:latin typeface="+mj-ea"/>
              </a:rPr>
              <a:t> </a:t>
            </a:r>
            <a:r>
              <a:rPr lang="ja-JP" altLang="en-US" sz="3500" dirty="0">
                <a:latin typeface="+mj-ea"/>
              </a:rPr>
              <a:t>②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26740" y="183033"/>
            <a:ext cx="9104634" cy="400554"/>
            <a:chOff x="26740" y="183033"/>
            <a:chExt cx="9104634" cy="400554"/>
          </a:xfrm>
        </p:grpSpPr>
        <p:pic>
          <p:nvPicPr>
            <p:cNvPr id="8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135" y="183033"/>
              <a:ext cx="706239" cy="400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205019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40" y="205018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332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971600" y="4293096"/>
            <a:ext cx="7200800" cy="1224136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dirty="0" err="1" smtClean="0"/>
              <a:t>Siapa</a:t>
            </a:r>
            <a:r>
              <a:rPr lang="en-US" altLang="ja-JP" dirty="0" smtClean="0"/>
              <a:t> orang </a:t>
            </a:r>
            <a:r>
              <a:rPr lang="en-US" altLang="ja-JP" dirty="0" err="1" smtClean="0"/>
              <a:t>terdekat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bagimu</a:t>
            </a:r>
            <a:r>
              <a:rPr lang="en-US" altLang="ja-JP" dirty="0" smtClean="0"/>
              <a:t>? </a:t>
            </a:r>
            <a:r>
              <a:rPr lang="en-US" altLang="ja-JP" dirty="0" err="1" smtClean="0"/>
              <a:t>Seperti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apa</a:t>
            </a:r>
            <a:r>
              <a:rPr lang="en-US" altLang="ja-JP" dirty="0" smtClean="0"/>
              <a:t> orang </a:t>
            </a:r>
            <a:r>
              <a:rPr lang="en-US" altLang="ja-JP" dirty="0" err="1" smtClean="0"/>
              <a:t>tersebut</a:t>
            </a:r>
            <a:r>
              <a:rPr lang="en-US" altLang="ja-JP" dirty="0" smtClean="0"/>
              <a:t>? Mari </a:t>
            </a:r>
            <a:r>
              <a:rPr lang="en-US" altLang="ja-JP" dirty="0" err="1" smtClean="0"/>
              <a:t>kita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belajar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mengutarakannya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dalam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bahasa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Jepang</a:t>
            </a:r>
            <a:r>
              <a:rPr lang="en-US" altLang="ja-JP" dirty="0" smtClean="0"/>
              <a:t>.</a:t>
            </a:r>
          </a:p>
        </p:txBody>
      </p:sp>
      <p:grpSp>
        <p:nvGrpSpPr>
          <p:cNvPr id="10" name="グループ化 9"/>
          <p:cNvGrpSpPr/>
          <p:nvPr/>
        </p:nvGrpSpPr>
        <p:grpSpPr>
          <a:xfrm>
            <a:off x="26740" y="183033"/>
            <a:ext cx="9104634" cy="400554"/>
            <a:chOff x="26740" y="183033"/>
            <a:chExt cx="9104634" cy="400554"/>
          </a:xfrm>
        </p:grpSpPr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135" y="183033"/>
              <a:ext cx="706239" cy="400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205019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40" y="205018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05" y="2008234"/>
            <a:ext cx="50958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962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528471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pic>
        <p:nvPicPr>
          <p:cNvPr id="18" name="040108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605" y="5908485"/>
            <a:ext cx="360000" cy="360000"/>
          </a:xfrm>
          <a:prstGeom prst="rect">
            <a:avLst/>
          </a:prstGeom>
        </p:spPr>
      </p:pic>
      <p:grpSp>
        <p:nvGrpSpPr>
          <p:cNvPr id="43" name="グループ化 42"/>
          <p:cNvGrpSpPr/>
          <p:nvPr/>
        </p:nvGrpSpPr>
        <p:grpSpPr>
          <a:xfrm>
            <a:off x="26740" y="183033"/>
            <a:ext cx="9104634" cy="400554"/>
            <a:chOff x="26740" y="183033"/>
            <a:chExt cx="9104634" cy="400554"/>
          </a:xfrm>
        </p:grpSpPr>
        <p:pic>
          <p:nvPicPr>
            <p:cNvPr id="44" name="Picture 9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135" y="183033"/>
              <a:ext cx="706239" cy="400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0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205019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10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40" y="205018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186186" y="548680"/>
            <a:ext cx="5304362" cy="560259"/>
          </a:xfrm>
        </p:spPr>
        <p:txBody>
          <a:bodyPr>
            <a:noAutofit/>
          </a:bodyPr>
          <a:lstStyle/>
          <a:p>
            <a:r>
              <a:rPr lang="ja-JP" altLang="en-US" sz="3500" dirty="0"/>
              <a:t>きいて　</a:t>
            </a:r>
            <a:r>
              <a:rPr lang="ja-JP" altLang="en-US" sz="3500" dirty="0" smtClean="0"/>
              <a:t>いいましょう　</a:t>
            </a:r>
            <a:r>
              <a:rPr lang="en-US" altLang="ja-JP" sz="3500" dirty="0">
                <a:latin typeface="+mj-ea"/>
              </a:rPr>
              <a:t>1</a:t>
            </a:r>
            <a:r>
              <a:rPr lang="ja-JP" altLang="en-US" sz="3500" dirty="0" smtClean="0"/>
              <a:t> ①</a:t>
            </a:r>
            <a:endParaRPr kumimoji="1" lang="ja-JP" altLang="en-US" sz="3500" dirty="0"/>
          </a:p>
        </p:txBody>
      </p:sp>
      <p:pic>
        <p:nvPicPr>
          <p:cNvPr id="5" name="040100a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94" y="548680"/>
            <a:ext cx="504226" cy="486000"/>
          </a:xfrm>
          <a:prstGeom prst="rect">
            <a:avLst/>
          </a:prstGeom>
        </p:spPr>
      </p:pic>
      <p:grpSp>
        <p:nvGrpSpPr>
          <p:cNvPr id="2" name="グループ化 1"/>
          <p:cNvGrpSpPr/>
          <p:nvPr/>
        </p:nvGrpSpPr>
        <p:grpSpPr>
          <a:xfrm>
            <a:off x="395536" y="2144940"/>
            <a:ext cx="5063256" cy="3235995"/>
            <a:chOff x="3110938" y="336136"/>
            <a:chExt cx="5063256" cy="3235995"/>
          </a:xfrm>
        </p:grpSpPr>
        <p:pic>
          <p:nvPicPr>
            <p:cNvPr id="55" name="図 54"/>
            <p:cNvPicPr/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0938" y="336136"/>
              <a:ext cx="5063256" cy="3235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9" y="907835"/>
              <a:ext cx="3384376" cy="2157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円/楕円 40"/>
          <p:cNvSpPr/>
          <p:nvPr/>
        </p:nvSpPr>
        <p:spPr>
          <a:xfrm>
            <a:off x="1099615" y="3645865"/>
            <a:ext cx="1003039" cy="13750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pic>
        <p:nvPicPr>
          <p:cNvPr id="8" name="040101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16" y="1917133"/>
            <a:ext cx="360000" cy="360000"/>
          </a:xfrm>
          <a:prstGeom prst="rect">
            <a:avLst/>
          </a:prstGeom>
        </p:spPr>
      </p:pic>
      <p:pic>
        <p:nvPicPr>
          <p:cNvPr id="9" name="040102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544" y="1932140"/>
            <a:ext cx="360000" cy="360000"/>
          </a:xfrm>
          <a:prstGeom prst="rect">
            <a:avLst/>
          </a:prstGeom>
        </p:spPr>
      </p:pic>
      <p:pic>
        <p:nvPicPr>
          <p:cNvPr id="10" name="040103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552" y="1932140"/>
            <a:ext cx="360000" cy="360000"/>
          </a:xfrm>
          <a:prstGeom prst="rect">
            <a:avLst/>
          </a:prstGeom>
        </p:spPr>
      </p:pic>
      <p:pic>
        <p:nvPicPr>
          <p:cNvPr id="11" name="040104.MP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528" y="1932140"/>
            <a:ext cx="360000" cy="360000"/>
          </a:xfrm>
          <a:prstGeom prst="rect">
            <a:avLst/>
          </a:prstGeom>
        </p:spPr>
      </p:pic>
      <p:sp>
        <p:nvSpPr>
          <p:cNvPr id="47" name="角丸四角形 46"/>
          <p:cNvSpPr/>
          <p:nvPr/>
        </p:nvSpPr>
        <p:spPr>
          <a:xfrm>
            <a:off x="1037965" y="2161863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48" name="角丸四角形 47"/>
          <p:cNvSpPr/>
          <p:nvPr/>
        </p:nvSpPr>
        <p:spPr>
          <a:xfrm>
            <a:off x="4404495" y="2139521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49" name="角丸四角形 48"/>
          <p:cNvSpPr/>
          <p:nvPr/>
        </p:nvSpPr>
        <p:spPr>
          <a:xfrm>
            <a:off x="3298552" y="2140575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50" name="角丸四角形 49"/>
          <p:cNvSpPr/>
          <p:nvPr/>
        </p:nvSpPr>
        <p:spPr>
          <a:xfrm>
            <a:off x="2152076" y="2140575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2</a:t>
            </a:r>
          </a:p>
        </p:txBody>
      </p:sp>
      <p:sp>
        <p:nvSpPr>
          <p:cNvPr id="27" name="正方形/長方形 26"/>
          <p:cNvSpPr/>
          <p:nvPr/>
        </p:nvSpPr>
        <p:spPr>
          <a:xfrm>
            <a:off x="901546" y="1276559"/>
            <a:ext cx="884837" cy="720000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ちち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chichi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2009965" y="1268760"/>
            <a:ext cx="960871" cy="720000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あに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ani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3154512" y="1276559"/>
            <a:ext cx="900080" cy="720000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err="1" smtClean="0">
                <a:solidFill>
                  <a:schemeClr val="tx1"/>
                </a:solidFill>
              </a:rPr>
              <a:t>あね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ane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4202614" y="1268760"/>
            <a:ext cx="898618" cy="720000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はは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haha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3298552" y="5157272"/>
            <a:ext cx="1224656" cy="720000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おと</a:t>
            </a:r>
            <a:r>
              <a:rPr lang="ja-JP" altLang="en-US" sz="2400" dirty="0" err="1">
                <a:solidFill>
                  <a:schemeClr val="tx1"/>
                </a:solidFill>
              </a:rPr>
              <a:t>うと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otouto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1342087" y="5147598"/>
            <a:ext cx="804337" cy="729674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err="1" smtClean="0">
                <a:solidFill>
                  <a:schemeClr val="tx1"/>
                </a:solidFill>
              </a:rPr>
              <a:t>そふ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sofu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2308083" y="5155179"/>
            <a:ext cx="879347" cy="720000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err="1">
                <a:solidFill>
                  <a:schemeClr val="tx1"/>
                </a:solidFill>
              </a:rPr>
              <a:t>そぼ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sobo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4658993" y="5148703"/>
            <a:ext cx="1239387" cy="720000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いもうと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imouto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12" name="040105.MP3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456" y="5908485"/>
            <a:ext cx="360000" cy="360000"/>
          </a:xfrm>
          <a:prstGeom prst="rect">
            <a:avLst/>
          </a:prstGeom>
        </p:spPr>
      </p:pic>
      <p:pic>
        <p:nvPicPr>
          <p:cNvPr id="13" name="040106.MP3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80" y="5908485"/>
            <a:ext cx="360000" cy="360000"/>
          </a:xfrm>
          <a:prstGeom prst="rect">
            <a:avLst/>
          </a:prstGeom>
        </p:spPr>
      </p:pic>
      <p:pic>
        <p:nvPicPr>
          <p:cNvPr id="14" name="040107.MP3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696" y="5907416"/>
            <a:ext cx="360000" cy="360000"/>
          </a:xfrm>
          <a:prstGeom prst="rect">
            <a:avLst/>
          </a:prstGeom>
        </p:spPr>
      </p:pic>
      <p:sp>
        <p:nvSpPr>
          <p:cNvPr id="51" name="角丸四角形 50"/>
          <p:cNvSpPr/>
          <p:nvPr/>
        </p:nvSpPr>
        <p:spPr>
          <a:xfrm>
            <a:off x="2447571" y="6021268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52" name="角丸四角形 51"/>
          <p:cNvSpPr/>
          <p:nvPr/>
        </p:nvSpPr>
        <p:spPr>
          <a:xfrm>
            <a:off x="1438256" y="6021288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5</a:t>
            </a:r>
            <a:endParaRPr kumimoji="1" lang="ja-JP" altLang="en-US" sz="2400" dirty="0"/>
          </a:p>
        </p:txBody>
      </p:sp>
      <p:sp>
        <p:nvSpPr>
          <p:cNvPr id="53" name="角丸四角形 52"/>
          <p:cNvSpPr/>
          <p:nvPr/>
        </p:nvSpPr>
        <p:spPr>
          <a:xfrm>
            <a:off x="4944688" y="6000719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8</a:t>
            </a:r>
            <a:endParaRPr kumimoji="1" lang="ja-JP" altLang="en-US" sz="2400" dirty="0"/>
          </a:p>
        </p:txBody>
      </p:sp>
      <p:sp>
        <p:nvSpPr>
          <p:cNvPr id="54" name="角丸四角形 53"/>
          <p:cNvSpPr/>
          <p:nvPr/>
        </p:nvSpPr>
        <p:spPr>
          <a:xfrm>
            <a:off x="3561543" y="6021288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7</a:t>
            </a:r>
            <a:endParaRPr kumimoji="1" lang="ja-JP" altLang="en-US" sz="2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76987" y="2538172"/>
            <a:ext cx="2457246" cy="387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円/楕円 41"/>
          <p:cNvSpPr/>
          <p:nvPr/>
        </p:nvSpPr>
        <p:spPr>
          <a:xfrm>
            <a:off x="6261291" y="2279914"/>
            <a:ext cx="1335045" cy="20131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1550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734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87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90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85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88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907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844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991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" dur="1017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7" grpId="0" animBg="1"/>
      <p:bldP spid="34" grpId="0" animBg="1"/>
      <p:bldP spid="35" grpId="0" animBg="1"/>
      <p:bldP spid="36" grpId="0" animBg="1"/>
      <p:bldP spid="39" grpId="0" animBg="1"/>
      <p:bldP spid="37" grpId="0" animBg="1"/>
      <p:bldP spid="38" grpId="0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5063256" cy="323599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正方形/長方形 6"/>
          <p:cNvSpPr/>
          <p:nvPr/>
        </p:nvSpPr>
        <p:spPr>
          <a:xfrm>
            <a:off x="3590665" y="4865816"/>
            <a:ext cx="1629407" cy="759537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ともだち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tomodachi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26740" y="183033"/>
            <a:ext cx="9104634" cy="400554"/>
            <a:chOff x="26740" y="183033"/>
            <a:chExt cx="9104634" cy="400554"/>
          </a:xfrm>
        </p:grpSpPr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135" y="183033"/>
              <a:ext cx="706239" cy="400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205019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40" y="205018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タイトル 6"/>
          <p:cNvSpPr>
            <a:spLocks noGrp="1"/>
          </p:cNvSpPr>
          <p:nvPr>
            <p:ph type="title"/>
          </p:nvPr>
        </p:nvSpPr>
        <p:spPr>
          <a:xfrm>
            <a:off x="203742" y="548680"/>
            <a:ext cx="5304362" cy="560259"/>
          </a:xfrm>
        </p:spPr>
        <p:txBody>
          <a:bodyPr>
            <a:noAutofit/>
          </a:bodyPr>
          <a:lstStyle/>
          <a:p>
            <a:r>
              <a:rPr lang="ja-JP" altLang="en-US" sz="3500" dirty="0"/>
              <a:t>きいて　</a:t>
            </a:r>
            <a:r>
              <a:rPr lang="ja-JP" altLang="en-US" sz="3500" dirty="0" smtClean="0"/>
              <a:t>いいましょう　</a:t>
            </a:r>
            <a:r>
              <a:rPr lang="en-US" altLang="ja-JP" sz="3500" dirty="0" smtClean="0">
                <a:latin typeface="+mj-ea"/>
              </a:rPr>
              <a:t>1</a:t>
            </a:r>
            <a:r>
              <a:rPr lang="ja-JP" altLang="en-US" sz="3600" dirty="0"/>
              <a:t> </a:t>
            </a:r>
            <a:r>
              <a:rPr lang="ja-JP" altLang="en-US" sz="3500" dirty="0" smtClean="0"/>
              <a:t>②</a:t>
            </a:r>
            <a:endParaRPr kumimoji="1" lang="ja-JP" altLang="en-US" sz="3500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76987" y="2538172"/>
            <a:ext cx="2457246" cy="387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円/楕円 16"/>
          <p:cNvSpPr/>
          <p:nvPr/>
        </p:nvSpPr>
        <p:spPr>
          <a:xfrm>
            <a:off x="6261291" y="2279914"/>
            <a:ext cx="1335045" cy="20131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1187624" y="2279915"/>
            <a:ext cx="3384376" cy="2229206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47664" y="2145595"/>
            <a:ext cx="2683048" cy="23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040109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527" y="4077072"/>
            <a:ext cx="360000" cy="36000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4162527" y="4149080"/>
            <a:ext cx="576064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9</a:t>
            </a:r>
            <a:endParaRPr kumimoji="1" lang="ja-JP" altLang="en-US" sz="2400" dirty="0"/>
          </a:p>
        </p:txBody>
      </p:sp>
      <p:sp>
        <p:nvSpPr>
          <p:cNvPr id="9" name="円/楕円 8"/>
          <p:cNvSpPr/>
          <p:nvPr/>
        </p:nvSpPr>
        <p:spPr>
          <a:xfrm>
            <a:off x="1667316" y="2031093"/>
            <a:ext cx="1032476" cy="20131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2837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1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6602" y="434182"/>
            <a:ext cx="6175598" cy="690562"/>
          </a:xfrm>
        </p:spPr>
        <p:txBody>
          <a:bodyPr>
            <a:normAutofit fontScale="90000"/>
          </a:bodyPr>
          <a:lstStyle/>
          <a:p>
            <a:r>
              <a:rPr kumimoji="1" lang="ja-JP" altLang="en-US" sz="3500" dirty="0" smtClean="0"/>
              <a:t>にほんごで　いいましょう　</a:t>
            </a:r>
            <a:r>
              <a:rPr kumimoji="1" lang="en-US" altLang="ja-JP" sz="3500" dirty="0" smtClean="0">
                <a:latin typeface="+mn-ea"/>
                <a:ea typeface="+mn-ea"/>
              </a:rPr>
              <a:t>1 </a:t>
            </a:r>
            <a:r>
              <a:rPr kumimoji="1" lang="en-US" altLang="ja-JP" sz="3500" b="1" dirty="0" smtClean="0">
                <a:solidFill>
                  <a:srgbClr val="FF0000"/>
                </a:solidFill>
                <a:latin typeface="+mn-ea"/>
                <a:ea typeface="+mn-ea"/>
              </a:rPr>
              <a:t>Di </a:t>
            </a:r>
            <a:r>
              <a:rPr kumimoji="1" lang="en-US" altLang="ja-JP" sz="3500" b="1" dirty="0" err="1" smtClean="0">
                <a:solidFill>
                  <a:srgbClr val="FF0000"/>
                </a:solidFill>
                <a:latin typeface="+mn-ea"/>
                <a:ea typeface="+mn-ea"/>
              </a:rPr>
              <a:t>isi</a:t>
            </a:r>
            <a:r>
              <a:rPr lang="en-US" altLang="ja-JP" sz="3500" b="1" dirty="0" smtClean="0">
                <a:solidFill>
                  <a:srgbClr val="FF0000"/>
                </a:solidFill>
              </a:rPr>
              <a:t> </a:t>
            </a:r>
            <a:endParaRPr kumimoji="1" lang="ja-JP" altLang="en-US" sz="3500" b="1" dirty="0">
              <a:solidFill>
                <a:srgbClr val="FF000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71600" y="1412776"/>
            <a:ext cx="7200800" cy="396044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ja-JP" altLang="ja-JP" dirty="0" smtClean="0"/>
              <a:t>（</a:t>
            </a:r>
            <a:r>
              <a:rPr lang="en-US" altLang="ja-JP" dirty="0" smtClean="0"/>
              <a:t>1</a:t>
            </a:r>
            <a:r>
              <a:rPr lang="ja-JP" altLang="ja-JP" dirty="0" smtClean="0"/>
              <a:t>）</a:t>
            </a:r>
            <a:r>
              <a:rPr lang="en-US" altLang="ja-JP" dirty="0" smtClean="0"/>
              <a:t>orang yang </a:t>
            </a:r>
            <a:r>
              <a:rPr lang="en-US" altLang="ja-JP" dirty="0" err="1" smtClean="0"/>
              <a:t>melahirkanmu</a:t>
            </a:r>
            <a:endParaRPr lang="en-US" altLang="ja-JP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ja-JP" altLang="ja-JP" dirty="0" smtClean="0"/>
              <a:t>（</a:t>
            </a:r>
            <a:r>
              <a:rPr lang="en-US" altLang="ja-JP" dirty="0" smtClean="0"/>
              <a:t>2</a:t>
            </a:r>
            <a:r>
              <a:rPr lang="ja-JP" altLang="ja-JP" dirty="0" smtClean="0"/>
              <a:t>）</a:t>
            </a:r>
            <a:r>
              <a:rPr lang="en-US" altLang="ja-JP" dirty="0" err="1" smtClean="0"/>
              <a:t>anggota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keluarga</a:t>
            </a:r>
            <a:r>
              <a:rPr lang="en-US" altLang="ja-JP" dirty="0" smtClean="0"/>
              <a:t> yang </a:t>
            </a:r>
            <a:r>
              <a:rPr lang="en-US" altLang="ja-JP" dirty="0" err="1" smtClean="0"/>
              <a:t>lebih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muda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darimu</a:t>
            </a:r>
            <a:endParaRPr lang="ja-JP" altLang="ja-JP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ja-JP" altLang="ja-JP" dirty="0" smtClean="0"/>
              <a:t>（</a:t>
            </a:r>
            <a:r>
              <a:rPr lang="en-US" altLang="ja-JP" dirty="0" smtClean="0"/>
              <a:t>3</a:t>
            </a:r>
            <a:r>
              <a:rPr lang="ja-JP" altLang="ja-JP" dirty="0" smtClean="0"/>
              <a:t>）</a:t>
            </a:r>
            <a:r>
              <a:rPr lang="en-US" altLang="ja-JP" dirty="0" smtClean="0"/>
              <a:t>ayah </a:t>
            </a:r>
            <a:r>
              <a:rPr lang="en-US" altLang="ja-JP" dirty="0" err="1" smtClean="0"/>
              <a:t>orangtuamu</a:t>
            </a:r>
            <a:endParaRPr lang="en-US" altLang="ja-JP" dirty="0" smtClean="0"/>
          </a:p>
          <a:p>
            <a:pPr marL="542925" indent="-542925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ja-JP" dirty="0" smtClean="0"/>
              <a:t>（</a:t>
            </a:r>
            <a:r>
              <a:rPr lang="en-US" altLang="ja-JP" dirty="0" smtClean="0"/>
              <a:t>4</a:t>
            </a:r>
            <a:r>
              <a:rPr lang="ja-JP" altLang="ja-JP" dirty="0" smtClean="0"/>
              <a:t>）</a:t>
            </a:r>
            <a:r>
              <a:rPr lang="en-US" altLang="ja-JP" dirty="0" err="1" smtClean="0"/>
              <a:t>anggota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keluarga</a:t>
            </a:r>
            <a:r>
              <a:rPr lang="en-US" altLang="ja-JP" dirty="0" smtClean="0"/>
              <a:t> yang </a:t>
            </a:r>
            <a:r>
              <a:rPr lang="en-US" altLang="ja-JP" dirty="0" err="1" smtClean="0"/>
              <a:t>setiap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hari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bekerja</a:t>
            </a:r>
            <a:r>
              <a:rPr lang="en-US" altLang="ja-JP" dirty="0" smtClean="0"/>
              <a:t> di </a:t>
            </a:r>
            <a:r>
              <a:rPr lang="en-US" altLang="ja-JP" dirty="0" err="1" smtClean="0"/>
              <a:t>luar</a:t>
            </a:r>
            <a:endParaRPr lang="ja-JP" altLang="ja-JP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ja-JP" altLang="ja-JP" dirty="0" smtClean="0"/>
              <a:t>（</a:t>
            </a:r>
            <a:r>
              <a:rPr lang="en-US" altLang="ja-JP" dirty="0" smtClean="0"/>
              <a:t>5</a:t>
            </a:r>
            <a:r>
              <a:rPr lang="ja-JP" altLang="ja-JP" dirty="0" smtClean="0"/>
              <a:t>）</a:t>
            </a:r>
            <a:r>
              <a:rPr lang="en-US" altLang="ja-JP" dirty="0" smtClean="0"/>
              <a:t>orang yang </a:t>
            </a:r>
            <a:r>
              <a:rPr lang="en-US" altLang="ja-JP" dirty="0" err="1" smtClean="0"/>
              <a:t>menolongmu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saat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kesulitan</a:t>
            </a:r>
            <a:endParaRPr lang="en-US" altLang="ja-JP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ja-JP" altLang="ja-JP" dirty="0" smtClean="0"/>
              <a:t>（</a:t>
            </a:r>
            <a:r>
              <a:rPr lang="en-US" altLang="ja-JP" dirty="0" smtClean="0"/>
              <a:t>6</a:t>
            </a:r>
            <a:r>
              <a:rPr lang="ja-JP" altLang="ja-JP" dirty="0" smtClean="0"/>
              <a:t>）</a:t>
            </a:r>
            <a:r>
              <a:rPr lang="en-US" altLang="ja-JP" dirty="0" smtClean="0"/>
              <a:t>orang yang </a:t>
            </a:r>
            <a:r>
              <a:rPr lang="en-US" altLang="ja-JP" dirty="0" err="1" smtClean="0"/>
              <a:t>selalu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makan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bersamamu</a:t>
            </a:r>
            <a:endParaRPr lang="en-US" altLang="ja-JP" dirty="0" smtClean="0"/>
          </a:p>
        </p:txBody>
      </p:sp>
      <p:grpSp>
        <p:nvGrpSpPr>
          <p:cNvPr id="5" name="グループ化 4"/>
          <p:cNvGrpSpPr/>
          <p:nvPr/>
        </p:nvGrpSpPr>
        <p:grpSpPr>
          <a:xfrm>
            <a:off x="26740" y="183033"/>
            <a:ext cx="9104634" cy="400554"/>
            <a:chOff x="26740" y="183033"/>
            <a:chExt cx="9104634" cy="400554"/>
          </a:xfrm>
        </p:grpSpPr>
        <p:pic>
          <p:nvPicPr>
            <p:cNvPr id="6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135" y="183033"/>
              <a:ext cx="706239" cy="400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205019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40" y="205018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37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339260"/>
              </p:ext>
            </p:extLst>
          </p:nvPr>
        </p:nvGraphicFramePr>
        <p:xfrm>
          <a:off x="533401" y="1524000"/>
          <a:ext cx="7834745" cy="417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5799"/>
                <a:gridCol w="2971800"/>
                <a:gridCol w="1981200"/>
                <a:gridCol w="21959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UNTUK KELUARGA SENDIRI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UNTUK KELUARGA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ORANG LAIN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AYAH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CHICHI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OTOUSAN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IBU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HAHA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OKAASAN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KAKAK PEREMPUAN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ONEESAN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KAKAK</a:t>
                      </a:r>
                      <a:r>
                        <a:rPr lang="en-US" sz="2000" baseline="0" dirty="0" smtClean="0"/>
                        <a:t> LAKI-LAKI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ANI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ONIISAN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ADIK PEREMPUAN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IMOUTO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IMOUTO SAN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ADIK LAKI-LAKI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</a:t>
                      </a:r>
                      <a:r>
                        <a:rPr lang="en-US" sz="2000" smtClean="0"/>
                        <a:t>TOUTO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OTOUTO SAN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KAKEK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SOFU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OJIISAN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NENEK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SOBO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OBAASAN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794163" y="533400"/>
            <a:ext cx="5486400" cy="762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PENYEBUTAN SAPAAN UNTUK KELUARGA</a:t>
            </a:r>
          </a:p>
        </p:txBody>
      </p:sp>
    </p:spTree>
    <p:extLst>
      <p:ext uri="{BB962C8B-B14F-4D97-AF65-F5344CB8AC3E}">
        <p14:creationId xmlns:p14="http://schemas.microsoft.com/office/powerpoint/2010/main" val="194656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グループ化 63"/>
          <p:cNvGrpSpPr/>
          <p:nvPr/>
        </p:nvGrpSpPr>
        <p:grpSpPr>
          <a:xfrm>
            <a:off x="26740" y="183033"/>
            <a:ext cx="9104634" cy="400554"/>
            <a:chOff x="26740" y="183033"/>
            <a:chExt cx="9104634" cy="400554"/>
          </a:xfrm>
        </p:grpSpPr>
        <p:pic>
          <p:nvPicPr>
            <p:cNvPr id="65" name="Picture 9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135" y="183033"/>
              <a:ext cx="706239" cy="400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0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205019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10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40" y="205018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512" y="519355"/>
            <a:ext cx="4578035" cy="605389"/>
          </a:xfrm>
        </p:spPr>
        <p:txBody>
          <a:bodyPr>
            <a:normAutofit fontScale="90000"/>
          </a:bodyPr>
          <a:lstStyle/>
          <a:p>
            <a:r>
              <a:rPr lang="ja-JP" altLang="en-US" sz="3500" dirty="0"/>
              <a:t>きいて　</a:t>
            </a:r>
            <a:r>
              <a:rPr lang="ja-JP" altLang="en-US" sz="3500" dirty="0" smtClean="0"/>
              <a:t>いいましょう　</a:t>
            </a:r>
            <a:r>
              <a:rPr lang="en-US" altLang="ja-JP" sz="3500" dirty="0" smtClean="0">
                <a:latin typeface="+mn-ea"/>
                <a:ea typeface="+mn-ea"/>
              </a:rPr>
              <a:t>2</a:t>
            </a:r>
            <a:r>
              <a:rPr lang="ja-JP" altLang="en-US" sz="3500" dirty="0"/>
              <a:t>　</a:t>
            </a:r>
            <a:endParaRPr kumimoji="1" lang="ja-JP" altLang="en-US" sz="3500" dirty="0"/>
          </a:p>
        </p:txBody>
      </p:sp>
      <p:sp>
        <p:nvSpPr>
          <p:cNvPr id="10" name="正方形/長方形 9"/>
          <p:cNvSpPr/>
          <p:nvPr/>
        </p:nvSpPr>
        <p:spPr>
          <a:xfrm>
            <a:off x="741568" y="3315146"/>
            <a:ext cx="1642992" cy="655691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やさしい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yasashii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622870" y="6117752"/>
            <a:ext cx="1729861" cy="655691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しずか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shizuka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2626458" y="3314268"/>
            <a:ext cx="1642992" cy="655691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かっこいい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2000" dirty="0" err="1" smtClean="0">
                <a:solidFill>
                  <a:schemeClr val="tx1"/>
                </a:solidFill>
              </a:rPr>
              <a:t>kakkoii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4485304" y="3315881"/>
            <a:ext cx="1642992" cy="655691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きびしい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kibishii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61" name="正方形/長方形 60"/>
          <p:cNvSpPr/>
          <p:nvPr/>
        </p:nvSpPr>
        <p:spPr>
          <a:xfrm>
            <a:off x="6362369" y="3312437"/>
            <a:ext cx="1557513" cy="655691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きれい</a:t>
            </a:r>
            <a:endParaRPr lang="en-US" altLang="ja-JP" sz="24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kirei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2680319" y="6094474"/>
            <a:ext cx="1729861" cy="655691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かわいい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kawaii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/>
        </p:nvSpPr>
        <p:spPr>
          <a:xfrm>
            <a:off x="4739105" y="6098673"/>
            <a:ext cx="1729861" cy="655691"/>
          </a:xfrm>
          <a:prstGeom prst="rect">
            <a:avLst/>
          </a:prstGeom>
          <a:ln w="19050">
            <a:solidFill>
              <a:srgbClr val="4B81C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あかるい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err="1" smtClean="0">
                <a:solidFill>
                  <a:schemeClr val="tx1"/>
                </a:solidFill>
              </a:rPr>
              <a:t>akarui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pic>
        <p:nvPicPr>
          <p:cNvPr id="13" name="040200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524" y="562146"/>
            <a:ext cx="504225" cy="486000"/>
          </a:xfrm>
          <a:prstGeom prst="rect">
            <a:avLst/>
          </a:prstGeom>
        </p:spPr>
      </p:pic>
      <p:pic>
        <p:nvPicPr>
          <p:cNvPr id="14" name="040201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91" y="1205759"/>
            <a:ext cx="360000" cy="360000"/>
          </a:xfrm>
          <a:prstGeom prst="rect">
            <a:avLst/>
          </a:prstGeom>
        </p:spPr>
      </p:pic>
      <p:pic>
        <p:nvPicPr>
          <p:cNvPr id="15" name="040202.MP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249" y="1205759"/>
            <a:ext cx="360000" cy="360000"/>
          </a:xfrm>
          <a:prstGeom prst="rect">
            <a:avLst/>
          </a:prstGeom>
        </p:spPr>
      </p:pic>
      <p:pic>
        <p:nvPicPr>
          <p:cNvPr id="20" name="040203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428" y="1211204"/>
            <a:ext cx="360000" cy="360000"/>
          </a:xfrm>
          <a:prstGeom prst="rect">
            <a:avLst/>
          </a:prstGeom>
        </p:spPr>
      </p:pic>
      <p:pic>
        <p:nvPicPr>
          <p:cNvPr id="21" name="040204.MP3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77" y="1211204"/>
            <a:ext cx="360000" cy="360000"/>
          </a:xfrm>
          <a:prstGeom prst="rect">
            <a:avLst/>
          </a:prstGeom>
        </p:spPr>
      </p:pic>
      <p:pic>
        <p:nvPicPr>
          <p:cNvPr id="22" name="040205.MP3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87" y="4076571"/>
            <a:ext cx="360000" cy="360000"/>
          </a:xfrm>
          <a:prstGeom prst="rect">
            <a:avLst/>
          </a:prstGeom>
        </p:spPr>
      </p:pic>
      <p:pic>
        <p:nvPicPr>
          <p:cNvPr id="23" name="040206.MP3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493" y="4056144"/>
            <a:ext cx="360000" cy="360000"/>
          </a:xfrm>
          <a:prstGeom prst="rect">
            <a:avLst/>
          </a:prstGeom>
        </p:spPr>
      </p:pic>
      <p:pic>
        <p:nvPicPr>
          <p:cNvPr id="24" name="040207.MP3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505" y="4072221"/>
            <a:ext cx="327845" cy="327845"/>
          </a:xfrm>
          <a:prstGeom prst="rect">
            <a:avLst/>
          </a:prstGeom>
        </p:spPr>
      </p:pic>
      <p:sp>
        <p:nvSpPr>
          <p:cNvPr id="68" name="角丸四角形 67"/>
          <p:cNvSpPr/>
          <p:nvPr/>
        </p:nvSpPr>
        <p:spPr>
          <a:xfrm>
            <a:off x="951064" y="1318902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69" name="角丸四角形 68"/>
          <p:cNvSpPr/>
          <p:nvPr/>
        </p:nvSpPr>
        <p:spPr>
          <a:xfrm>
            <a:off x="6403177" y="1277721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70" name="角丸四角形 69"/>
          <p:cNvSpPr/>
          <p:nvPr/>
        </p:nvSpPr>
        <p:spPr>
          <a:xfrm>
            <a:off x="4574774" y="1318902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71" name="角丸四角形 70"/>
          <p:cNvSpPr/>
          <p:nvPr/>
        </p:nvSpPr>
        <p:spPr>
          <a:xfrm>
            <a:off x="2703052" y="1326099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/>
              <a:t>2</a:t>
            </a:r>
          </a:p>
        </p:txBody>
      </p:sp>
      <p:sp>
        <p:nvSpPr>
          <p:cNvPr id="72" name="角丸四角形 71"/>
          <p:cNvSpPr/>
          <p:nvPr/>
        </p:nvSpPr>
        <p:spPr>
          <a:xfrm>
            <a:off x="2696024" y="4168986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73" name="角丸四角形 72"/>
          <p:cNvSpPr/>
          <p:nvPr/>
        </p:nvSpPr>
        <p:spPr>
          <a:xfrm>
            <a:off x="622870" y="4193432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/>
              <a:t>5</a:t>
            </a:r>
            <a:endParaRPr kumimoji="1" lang="ja-JP" altLang="en-US" sz="2400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755576" y="1742672"/>
            <a:ext cx="1547502" cy="1540394"/>
            <a:chOff x="755576" y="1742672"/>
            <a:chExt cx="1547502" cy="1540394"/>
          </a:xfrm>
        </p:grpSpPr>
        <p:sp>
          <p:nvSpPr>
            <p:cNvPr id="36" name="テキスト 4123"/>
            <p:cNvSpPr txBox="1"/>
            <p:nvPr/>
          </p:nvSpPr>
          <p:spPr>
            <a:xfrm>
              <a:off x="885336" y="2892787"/>
              <a:ext cx="1394311" cy="390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w15="http://schemas.microsoft.com/office/word/2012/wordml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  </a:ext>
              <a:ext uri="{C572A759-6A51-4108-AA02-DFA0A04FC94B}">
                <ma14:wrappingTextBoxFlag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w15="http://schemas.microsoft.com/office/word/2012/wordml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 err="1">
                  <a:effectLst/>
                  <a:ea typeface="ＭＳ 明朝"/>
                  <a:cs typeface="Cordia New"/>
                </a:rPr>
                <a:t>baik</a:t>
              </a:r>
              <a:r>
                <a:rPr lang="en-US" sz="2400" kern="100" dirty="0">
                  <a:effectLst/>
                  <a:ea typeface="ＭＳ 明朝"/>
                  <a:cs typeface="Cordia New"/>
                </a:rPr>
                <a:t> </a:t>
              </a:r>
              <a:r>
                <a:rPr lang="en-US" sz="2400" kern="100" dirty="0" err="1">
                  <a:effectLst/>
                  <a:ea typeface="ＭＳ 明朝"/>
                  <a:cs typeface="Cordia New"/>
                </a:rPr>
                <a:t>hati</a:t>
              </a:r>
              <a:endParaRPr lang="ja-JP" sz="2400" kern="100" dirty="0">
                <a:effectLst/>
                <a:ea typeface="ＭＳ 明朝"/>
                <a:cs typeface="Cordia New"/>
              </a:endParaRPr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1742672"/>
              <a:ext cx="1547502" cy="1231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グループ化 3"/>
          <p:cNvGrpSpPr/>
          <p:nvPr/>
        </p:nvGrpSpPr>
        <p:grpSpPr>
          <a:xfrm>
            <a:off x="2602622" y="1814680"/>
            <a:ext cx="1609338" cy="1537926"/>
            <a:chOff x="2602622" y="1814680"/>
            <a:chExt cx="1609338" cy="1537926"/>
          </a:xfrm>
        </p:grpSpPr>
        <p:sp>
          <p:nvSpPr>
            <p:cNvPr id="39" name="テキスト 4124"/>
            <p:cNvSpPr txBox="1"/>
            <p:nvPr/>
          </p:nvSpPr>
          <p:spPr>
            <a:xfrm>
              <a:off x="3014689" y="2898833"/>
              <a:ext cx="867375" cy="4537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w15="http://schemas.microsoft.com/office/word/2012/wordml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  </a:ext>
              <a:ext uri="{C572A759-6A51-4108-AA02-DFA0A04FC94B}">
                <ma14:wrappingTextBoxFlag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w15="http://schemas.microsoft.com/office/word/2012/wordml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ja-JP" sz="2400" kern="100" dirty="0" err="1" smtClean="0">
                  <a:effectLst/>
                  <a:ea typeface="ＭＳ 明朝"/>
                  <a:cs typeface="Cordia New"/>
                </a:rPr>
                <a:t>keren</a:t>
              </a:r>
              <a:endParaRPr lang="ja-JP" sz="2400" kern="100" dirty="0">
                <a:effectLst/>
                <a:ea typeface="ＭＳ 明朝"/>
                <a:cs typeface="Cordia New"/>
              </a:endParaRPr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2622" y="1814680"/>
              <a:ext cx="1609338" cy="1179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グループ化 4"/>
          <p:cNvGrpSpPr/>
          <p:nvPr/>
        </p:nvGrpSpPr>
        <p:grpSpPr>
          <a:xfrm>
            <a:off x="4686617" y="1765413"/>
            <a:ext cx="1238853" cy="1559441"/>
            <a:chOff x="4686617" y="1765413"/>
            <a:chExt cx="1238853" cy="1559441"/>
          </a:xfrm>
        </p:grpSpPr>
        <p:sp>
          <p:nvSpPr>
            <p:cNvPr id="42" name="テキスト 4125"/>
            <p:cNvSpPr txBox="1"/>
            <p:nvPr/>
          </p:nvSpPr>
          <p:spPr>
            <a:xfrm>
              <a:off x="4867061" y="2893429"/>
              <a:ext cx="823948" cy="431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w15="http://schemas.microsoft.com/office/word/2012/wordml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  </a:ext>
              <a:ext uri="{C572A759-6A51-4108-AA02-DFA0A04FC94B}">
                <ma14:wrappingTextBoxFlag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w15="http://schemas.microsoft.com/office/word/2012/wordml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ja-JP" sz="2400" kern="100" dirty="0" err="1" smtClean="0">
                  <a:ea typeface="ＭＳ 明朝"/>
                  <a:cs typeface="Cordia New"/>
                </a:rPr>
                <a:t>tegas</a:t>
              </a:r>
              <a:endParaRPr lang="ja-JP" sz="2400" kern="100" dirty="0">
                <a:effectLst/>
                <a:ea typeface="ＭＳ 明朝"/>
                <a:cs typeface="Cordia New"/>
              </a:endParaRPr>
            </a:p>
          </p:txBody>
        </p:sp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617" y="1765413"/>
              <a:ext cx="1238853" cy="1233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グループ化 5"/>
          <p:cNvGrpSpPr/>
          <p:nvPr/>
        </p:nvGrpSpPr>
        <p:grpSpPr>
          <a:xfrm>
            <a:off x="6372200" y="1628800"/>
            <a:ext cx="1463035" cy="1774299"/>
            <a:chOff x="6372200" y="1628800"/>
            <a:chExt cx="1463035" cy="1774299"/>
          </a:xfrm>
        </p:grpSpPr>
        <p:sp>
          <p:nvSpPr>
            <p:cNvPr id="45" name="テキスト 4127"/>
            <p:cNvSpPr txBox="1"/>
            <p:nvPr/>
          </p:nvSpPr>
          <p:spPr>
            <a:xfrm>
              <a:off x="6660895" y="2897718"/>
              <a:ext cx="907862" cy="505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w15="http://schemas.microsoft.com/office/word/2012/wordml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  </a:ext>
              <a:ext uri="{C572A759-6A51-4108-AA02-DFA0A04FC94B}">
                <ma14:wrappingTextBoxFlag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w15="http://schemas.microsoft.com/office/word/2012/wordml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 err="1">
                  <a:effectLst/>
                  <a:ea typeface="ＭＳ 明朝"/>
                  <a:cs typeface="Cordia New"/>
                </a:rPr>
                <a:t>cantik</a:t>
              </a:r>
              <a:endParaRPr lang="ja-JP" sz="2400" kern="100" dirty="0">
                <a:effectLst/>
                <a:ea typeface="ＭＳ 明朝"/>
                <a:cs typeface="Cordia New"/>
              </a:endParaRPr>
            </a:p>
          </p:txBody>
        </p:sp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0" y="1628800"/>
              <a:ext cx="1463035" cy="1375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グループ化 6"/>
          <p:cNvGrpSpPr/>
          <p:nvPr/>
        </p:nvGrpSpPr>
        <p:grpSpPr>
          <a:xfrm>
            <a:off x="715384" y="4575111"/>
            <a:ext cx="1524536" cy="1550337"/>
            <a:chOff x="715384" y="4575111"/>
            <a:chExt cx="1524536" cy="1550337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384" y="4575111"/>
              <a:ext cx="1524536" cy="1272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テキスト 4127"/>
            <p:cNvSpPr txBox="1"/>
            <p:nvPr/>
          </p:nvSpPr>
          <p:spPr>
            <a:xfrm>
              <a:off x="823885" y="5687597"/>
              <a:ext cx="1410770" cy="4378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w15="http://schemas.microsoft.com/office/word/2012/wordml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  </a:ext>
              <a:ext uri="{C572A759-6A51-4108-AA02-DFA0A04FC94B}">
                <ma14:wrappingTextBoxFlag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w15="http://schemas.microsoft.com/office/word/2012/wordml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  </a:ext>
            </a:extLst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2400" kern="100" dirty="0" err="1">
                  <a:effectLst/>
                  <a:ea typeface="ＭＳ 明朝"/>
                  <a:cs typeface="Cordia New"/>
                </a:rPr>
                <a:t>pendiam</a:t>
              </a:r>
              <a:endParaRPr lang="ja-JP" sz="2400" kern="100" dirty="0">
                <a:effectLst/>
                <a:ea typeface="ＭＳ 明朝"/>
                <a:cs typeface="Cordia New"/>
              </a:endParaRPr>
            </a:p>
          </p:txBody>
        </p:sp>
      </p:grpSp>
      <p:grpSp>
        <p:nvGrpSpPr>
          <p:cNvPr id="8" name="グループ化 7"/>
          <p:cNvGrpSpPr/>
          <p:nvPr/>
        </p:nvGrpSpPr>
        <p:grpSpPr>
          <a:xfrm>
            <a:off x="2675928" y="4617581"/>
            <a:ext cx="1734252" cy="1527628"/>
            <a:chOff x="2675928" y="4617581"/>
            <a:chExt cx="1734252" cy="1527628"/>
          </a:xfrm>
        </p:grpSpPr>
        <p:sp>
          <p:nvSpPr>
            <p:cNvPr id="51" name="テキスト 4127"/>
            <p:cNvSpPr txBox="1"/>
            <p:nvPr/>
          </p:nvSpPr>
          <p:spPr>
            <a:xfrm>
              <a:off x="2675928" y="5680172"/>
              <a:ext cx="1734252" cy="465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w15="http://schemas.microsoft.com/office/word/2012/wordml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  </a:ext>
              <a:ext uri="{C572A759-6A51-4108-AA02-DFA0A04FC94B}">
                <ma14:wrappingTextBoxFlag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w15="http://schemas.microsoft.com/office/word/2012/wordml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  </a:ext>
            </a:ex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2400" kern="100" dirty="0" err="1">
                  <a:effectLst/>
                  <a:ea typeface="ＭＳ 明朝"/>
                  <a:cs typeface="Cordia New"/>
                </a:rPr>
                <a:t>lucu</a:t>
              </a:r>
              <a:r>
                <a:rPr lang="en-US" sz="2400" kern="100" dirty="0">
                  <a:effectLst/>
                  <a:ea typeface="ＭＳ 明朝"/>
                  <a:cs typeface="Cordia New"/>
                </a:rPr>
                <a:t>/</a:t>
              </a:r>
              <a:r>
                <a:rPr lang="en-US" sz="2400" kern="100" dirty="0" err="1">
                  <a:effectLst/>
                  <a:ea typeface="ＭＳ 明朝"/>
                  <a:cs typeface="Cordia New"/>
                </a:rPr>
                <a:t>manis</a:t>
              </a:r>
              <a:endParaRPr lang="ja-JP" sz="2400" kern="100" dirty="0">
                <a:effectLst/>
                <a:ea typeface="ＭＳ 明朝"/>
                <a:cs typeface="Cordia New"/>
              </a:endParaRPr>
            </a:p>
          </p:txBody>
        </p:sp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4617581"/>
              <a:ext cx="1505029" cy="1115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グループ化 8"/>
          <p:cNvGrpSpPr/>
          <p:nvPr/>
        </p:nvGrpSpPr>
        <p:grpSpPr>
          <a:xfrm>
            <a:off x="4710118" y="4385562"/>
            <a:ext cx="1739404" cy="1840364"/>
            <a:chOff x="4710118" y="4385562"/>
            <a:chExt cx="1739404" cy="1840364"/>
          </a:xfrm>
        </p:grpSpPr>
        <p:grpSp>
          <p:nvGrpSpPr>
            <p:cNvPr id="53" name="グループ化 52"/>
            <p:cNvGrpSpPr/>
            <p:nvPr/>
          </p:nvGrpSpPr>
          <p:grpSpPr>
            <a:xfrm>
              <a:off x="4710118" y="4385562"/>
              <a:ext cx="1739404" cy="1840364"/>
              <a:chOff x="0" y="148159"/>
              <a:chExt cx="768958" cy="820830"/>
            </a:xfrm>
          </p:grpSpPr>
          <p:sp>
            <p:nvSpPr>
              <p:cNvPr id="54" name="テキスト 4127"/>
              <p:cNvSpPr txBox="1"/>
              <p:nvPr/>
            </p:nvSpPr>
            <p:spPr>
              <a:xfrm>
                <a:off x="69547" y="741747"/>
                <a:ext cx="648654" cy="227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FAA26D3D-D897-4be2-8F04-BA451C77F1D7}">
                  <ma14:placeholderFlag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w15="http://schemas.microsoft.com/office/word/2012/wordml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    </a:ext>
                <a:ext uri="{C572A759-6A51-4108-AA02-DFA0A04FC94B}">
                  <ma14:wrappingTextBoxFlag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w15="http://schemas.microsoft.com/office/word/2012/wordml" xmlns:ma14="http://schemas.microsoft.com/office/mac/drawingml/2011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    </a:ext>
              </a:extLst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2400" kern="100" dirty="0">
                    <a:effectLst/>
                    <a:ea typeface="ＭＳ 明朝"/>
                    <a:cs typeface="Cordia New"/>
                  </a:rPr>
                  <a:t>ceria</a:t>
                </a:r>
                <a:endParaRPr lang="ja-JP" sz="2400" kern="100" dirty="0">
                  <a:effectLst/>
                  <a:ea typeface="ＭＳ 明朝"/>
                  <a:cs typeface="Cordia New"/>
                </a:endParaRPr>
              </a:p>
            </p:txBody>
          </p:sp>
          <p:pic>
            <p:nvPicPr>
              <p:cNvPr id="55" name="図 54"/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48159"/>
                <a:ext cx="768958" cy="6151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5782" y="4656381"/>
              <a:ext cx="1052240" cy="1110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5" name="角丸四角形 74"/>
          <p:cNvSpPr/>
          <p:nvPr/>
        </p:nvSpPr>
        <p:spPr>
          <a:xfrm>
            <a:off x="4710118" y="4155559"/>
            <a:ext cx="612000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7</a:t>
            </a:r>
            <a:endParaRPr kumimoji="1" lang="ja-JP" altLang="en-US" sz="2400" dirty="0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20272" y="5007863"/>
            <a:ext cx="1729926" cy="1517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644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8537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030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222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150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104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" dur="1086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1207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1137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10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467600" cy="1143000"/>
          </a:xfrm>
        </p:spPr>
        <p:txBody>
          <a:bodyPr/>
          <a:lstStyle/>
          <a:p>
            <a:r>
              <a:rPr lang="en-US" dirty="0" smtClean="0"/>
              <a:t>Kata </a:t>
            </a:r>
            <a:r>
              <a:rPr lang="en-US" dirty="0" err="1" smtClean="0"/>
              <a:t>Sifat</a:t>
            </a:r>
            <a:r>
              <a:rPr lang="en-US" dirty="0" smtClean="0"/>
              <a:t> </a:t>
            </a:r>
            <a:r>
              <a:rPr lang="en-US" dirty="0" err="1" smtClean="0"/>
              <a:t>lainnya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TERJEMAHKAN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Kata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Sifat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Arti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Hyoukin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Kocak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Shoujiki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Jujur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Kinben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Rajin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Kechi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Pelit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Okkanai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Galak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Itazura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Nakal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Burikko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Genit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Kowagari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Penakut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Nonbiri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Santai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Nakimushi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Cengeng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801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7516688" cy="613165"/>
          </a:xfrm>
        </p:spPr>
        <p:txBody>
          <a:bodyPr>
            <a:normAutofit fontScale="90000"/>
          </a:bodyPr>
          <a:lstStyle/>
          <a:p>
            <a:r>
              <a:rPr kumimoji="1" lang="ja-JP" altLang="en-US" sz="3500" dirty="0" smtClean="0"/>
              <a:t>にほんごで　いいましょう　</a:t>
            </a:r>
            <a:r>
              <a:rPr kumimoji="1" lang="en-US" altLang="ja-JP" sz="3500" dirty="0" smtClean="0">
                <a:latin typeface="+mn-ea"/>
                <a:ea typeface="+mn-ea"/>
              </a:rPr>
              <a:t>2 </a:t>
            </a:r>
            <a:r>
              <a:rPr kumimoji="1" lang="en-US" altLang="ja-JP" sz="3500" b="1" dirty="0" smtClean="0">
                <a:solidFill>
                  <a:srgbClr val="FF0000"/>
                </a:solidFill>
                <a:latin typeface="+mn-ea"/>
                <a:ea typeface="+mn-ea"/>
              </a:rPr>
              <a:t>DI ISI</a:t>
            </a:r>
            <a:endParaRPr kumimoji="1" lang="ja-JP" altLang="en-US" sz="35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03664" y="1432872"/>
            <a:ext cx="7724495" cy="47525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ja-JP" altLang="ja-JP" dirty="0" smtClean="0"/>
              <a:t>（</a:t>
            </a:r>
            <a:r>
              <a:rPr lang="en-US" altLang="ja-JP" dirty="0" smtClean="0"/>
              <a:t>1</a:t>
            </a:r>
            <a:r>
              <a:rPr lang="ja-JP" altLang="ja-JP" dirty="0" smtClean="0"/>
              <a:t>）</a:t>
            </a:r>
            <a:r>
              <a:rPr lang="en-US" altLang="ja-JP" dirty="0" err="1" smtClean="0"/>
              <a:t>selalu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semangat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berpikir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positif</a:t>
            </a:r>
            <a:endParaRPr lang="ja-JP" altLang="ja-JP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ja-JP" altLang="ja-JP" dirty="0" smtClean="0"/>
              <a:t>（</a:t>
            </a:r>
            <a:r>
              <a:rPr lang="en-US" altLang="ja-JP" dirty="0" smtClean="0"/>
              <a:t>2</a:t>
            </a:r>
            <a:r>
              <a:rPr lang="ja-JP" altLang="ja-JP" dirty="0" smtClean="0"/>
              <a:t>）</a:t>
            </a:r>
            <a:r>
              <a:rPr lang="en-US" altLang="ja-JP" dirty="0" err="1" smtClean="0"/>
              <a:t>tidak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begitu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banyak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bicara</a:t>
            </a:r>
            <a:endParaRPr lang="ja-JP" altLang="ja-JP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ja-JP" altLang="ja-JP" dirty="0" smtClean="0"/>
              <a:t>（</a:t>
            </a:r>
            <a:r>
              <a:rPr lang="en-US" altLang="ja-JP" dirty="0" smtClean="0"/>
              <a:t>3</a:t>
            </a:r>
            <a:r>
              <a:rPr lang="ja-JP" altLang="ja-JP" dirty="0" smtClean="0"/>
              <a:t>）</a:t>
            </a:r>
            <a:r>
              <a:rPr lang="en-US" altLang="ja-JP" dirty="0" err="1" smtClean="0"/>
              <a:t>sifat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atau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ciri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khas</a:t>
            </a:r>
            <a:r>
              <a:rPr lang="en-US" altLang="ja-JP" dirty="0" smtClean="0"/>
              <a:t> yang </a:t>
            </a:r>
            <a:r>
              <a:rPr lang="en-US" altLang="ja-JP" dirty="0" err="1" smtClean="0"/>
              <a:t>dapat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dilihat</a:t>
            </a:r>
            <a:endParaRPr lang="en-US" altLang="ja-JP" dirty="0" smtClean="0"/>
          </a:p>
          <a:p>
            <a:pPr marL="542925" indent="-542925">
              <a:lnSpc>
                <a:spcPct val="100000"/>
              </a:lnSpc>
              <a:spcBef>
                <a:spcPts val="600"/>
              </a:spcBef>
              <a:buNone/>
            </a:pPr>
            <a:r>
              <a:rPr lang="ja-JP" altLang="ja-JP" dirty="0" smtClean="0"/>
              <a:t>（</a:t>
            </a:r>
            <a:r>
              <a:rPr lang="en-US" altLang="ja-JP" dirty="0" smtClean="0"/>
              <a:t>4</a:t>
            </a:r>
            <a:r>
              <a:rPr lang="ja-JP" altLang="ja-JP" dirty="0" smtClean="0"/>
              <a:t>）</a:t>
            </a:r>
            <a:r>
              <a:rPr lang="en-US" altLang="ja-JP" dirty="0" err="1" smtClean="0"/>
              <a:t>sifat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atau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ciri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khas</a:t>
            </a:r>
            <a:r>
              <a:rPr lang="en-US" altLang="ja-JP" dirty="0" smtClean="0"/>
              <a:t> yang </a:t>
            </a:r>
            <a:r>
              <a:rPr lang="en-US" altLang="ja-JP" dirty="0" err="1" smtClean="0"/>
              <a:t>diketahui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bila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mengenal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dengan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baik</a:t>
            </a:r>
            <a:endParaRPr lang="ja-JP" altLang="ja-JP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ja-JP" altLang="ja-JP" dirty="0" smtClean="0"/>
              <a:t>（</a:t>
            </a:r>
            <a:r>
              <a:rPr lang="en-US" altLang="ja-JP" dirty="0" smtClean="0"/>
              <a:t>5</a:t>
            </a:r>
            <a:r>
              <a:rPr lang="ja-JP" altLang="ja-JP" dirty="0" smtClean="0"/>
              <a:t>）</a:t>
            </a:r>
            <a:r>
              <a:rPr lang="en-US" altLang="ja-JP" dirty="0" err="1" smtClean="0"/>
              <a:t>sifat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atau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ciri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khas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teman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baikmu</a:t>
            </a:r>
            <a:endParaRPr lang="en-US" altLang="ja-JP" dirty="0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ja-JP" altLang="ja-JP" dirty="0" smtClean="0"/>
              <a:t>（</a:t>
            </a:r>
            <a:r>
              <a:rPr lang="en-US" altLang="ja-JP" dirty="0" smtClean="0"/>
              <a:t>6</a:t>
            </a:r>
            <a:r>
              <a:rPr lang="ja-JP" altLang="ja-JP" dirty="0" smtClean="0"/>
              <a:t>）</a:t>
            </a:r>
            <a:r>
              <a:rPr lang="en-US" altLang="ja-JP" dirty="0" err="1" smtClean="0"/>
              <a:t>pendapat</a:t>
            </a:r>
            <a:r>
              <a:rPr lang="en-US" altLang="ja-JP" dirty="0" smtClean="0"/>
              <a:t> orang lain </a:t>
            </a:r>
            <a:r>
              <a:rPr lang="en-US" altLang="ja-JP" dirty="0" err="1" smtClean="0"/>
              <a:t>tentang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dirimu</a:t>
            </a:r>
            <a:endParaRPr lang="en-US" altLang="ja-JP" dirty="0" smtClean="0"/>
          </a:p>
        </p:txBody>
      </p:sp>
      <p:grpSp>
        <p:nvGrpSpPr>
          <p:cNvPr id="5" name="グループ化 4"/>
          <p:cNvGrpSpPr/>
          <p:nvPr/>
        </p:nvGrpSpPr>
        <p:grpSpPr>
          <a:xfrm>
            <a:off x="26740" y="183033"/>
            <a:ext cx="9104634" cy="400554"/>
            <a:chOff x="26740" y="183033"/>
            <a:chExt cx="9104634" cy="400554"/>
          </a:xfrm>
        </p:grpSpPr>
        <p:pic>
          <p:nvPicPr>
            <p:cNvPr id="6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5135" y="183033"/>
              <a:ext cx="706239" cy="400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205019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40" y="205018"/>
              <a:ext cx="5690714" cy="31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1226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79</TotalTime>
  <Words>792</Words>
  <Application>Microsoft Office PowerPoint</Application>
  <PresentationFormat>On-screen Show (4:3)</PresentationFormat>
  <Paragraphs>251</Paragraphs>
  <Slides>19</Slides>
  <Notes>16</Notes>
  <HiddenSlides>0</HiddenSlides>
  <MMClips>40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Cordia New</vt:lpstr>
      <vt:lpstr>ＭＳ 明朝</vt:lpstr>
      <vt:lpstr>ＭＳ Ｐゴシック</vt:lpstr>
      <vt:lpstr>ＭＳ Ｐ明朝</vt:lpstr>
      <vt:lpstr>Arial</vt:lpstr>
      <vt:lpstr>Calibri</vt:lpstr>
      <vt:lpstr>Century Schoolbook</vt:lpstr>
      <vt:lpstr>Rockwell</vt:lpstr>
      <vt:lpstr>Wingdings</vt:lpstr>
      <vt:lpstr>Wingdings 2</vt:lpstr>
      <vt:lpstr>Oriel</vt:lpstr>
      <vt:lpstr>KAZOKU </vt:lpstr>
      <vt:lpstr>PowerPoint Presentation</vt:lpstr>
      <vt:lpstr>きいて　いいましょう　1 ①</vt:lpstr>
      <vt:lpstr>きいて　いいましょう　1 ②</vt:lpstr>
      <vt:lpstr>にほんごで　いいましょう　1 Di isi </vt:lpstr>
      <vt:lpstr>PowerPoint Presentation</vt:lpstr>
      <vt:lpstr>きいて　いいましょう　2　</vt:lpstr>
      <vt:lpstr>Kata Sifat lainnya TERJEMAHKAN </vt:lpstr>
      <vt:lpstr>にほんごで　いいましょう　2 DI ISI</vt:lpstr>
      <vt:lpstr>PowerPoint Presentation</vt:lpstr>
      <vt:lpstr>PowerPoint Presentation</vt:lpstr>
      <vt:lpstr>ききましょう　1</vt:lpstr>
      <vt:lpstr>　</vt:lpstr>
      <vt:lpstr>ききましょう　2</vt:lpstr>
      <vt:lpstr>PowerPoint Presentation</vt:lpstr>
      <vt:lpstr>きいて　いいましょう　3 terjemahkan　</vt:lpstr>
      <vt:lpstr>PowerPoint Presentation</vt:lpstr>
      <vt:lpstr>Rangkuman Materi Pembelajaran　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KAZOKU </dc:title>
  <dc:creator>acer</dc:creator>
  <cp:lastModifiedBy>asus</cp:lastModifiedBy>
  <cp:revision>24</cp:revision>
  <dcterms:created xsi:type="dcterms:W3CDTF">2020-03-17T06:01:16Z</dcterms:created>
  <dcterms:modified xsi:type="dcterms:W3CDTF">2021-04-17T07:49:57Z</dcterms:modified>
</cp:coreProperties>
</file>